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40"/>
  </p:notesMasterIdLst>
  <p:sldIdLst>
    <p:sldId id="447" r:id="rId2"/>
    <p:sldId id="437" r:id="rId3"/>
    <p:sldId id="327" r:id="rId4"/>
    <p:sldId id="419" r:id="rId5"/>
    <p:sldId id="407" r:id="rId6"/>
    <p:sldId id="345" r:id="rId7"/>
    <p:sldId id="371" r:id="rId8"/>
    <p:sldId id="394" r:id="rId9"/>
    <p:sldId id="422" r:id="rId10"/>
    <p:sldId id="398" r:id="rId11"/>
    <p:sldId id="424" r:id="rId12"/>
    <p:sldId id="399" r:id="rId13"/>
    <p:sldId id="425" r:id="rId14"/>
    <p:sldId id="400" r:id="rId15"/>
    <p:sldId id="401" r:id="rId16"/>
    <p:sldId id="402" r:id="rId17"/>
    <p:sldId id="403" r:id="rId18"/>
    <p:sldId id="404" r:id="rId19"/>
    <p:sldId id="405" r:id="rId20"/>
    <p:sldId id="444" r:id="rId21"/>
    <p:sldId id="448" r:id="rId22"/>
    <p:sldId id="436" r:id="rId23"/>
    <p:sldId id="456" r:id="rId24"/>
    <p:sldId id="408" r:id="rId25"/>
    <p:sldId id="373" r:id="rId26"/>
    <p:sldId id="449" r:id="rId27"/>
    <p:sldId id="450" r:id="rId28"/>
    <p:sldId id="413" r:id="rId29"/>
    <p:sldId id="374" r:id="rId30"/>
    <p:sldId id="388" r:id="rId31"/>
    <p:sldId id="390" r:id="rId32"/>
    <p:sldId id="416" r:id="rId33"/>
    <p:sldId id="428" r:id="rId34"/>
    <p:sldId id="359" r:id="rId35"/>
    <p:sldId id="358" r:id="rId36"/>
    <p:sldId id="452" r:id="rId37"/>
    <p:sldId id="454" r:id="rId38"/>
    <p:sldId id="355" r:id="rId3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a:srgbClr val="FF0000"/>
    <a:srgbClr val="FF9966"/>
    <a:srgbClr val="00FF00"/>
    <a:srgbClr val="CCFF33"/>
    <a:srgbClr val="FF3300"/>
    <a:srgbClr val="6600CC"/>
    <a:srgbClr val="CCFF99"/>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4224" autoAdjust="0"/>
  </p:normalViewPr>
  <p:slideViewPr>
    <p:cSldViewPr>
      <p:cViewPr>
        <p:scale>
          <a:sx n="50" d="100"/>
          <a:sy n="50" d="100"/>
        </p:scale>
        <p:origin x="-1810" y="-7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FA84F-7198-45EC-A5CB-69A976FF1CE5}"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n-US"/>
        </a:p>
      </dgm:t>
    </dgm:pt>
    <dgm:pt modelId="{3E26A083-9017-4956-99A8-987AA7D30AE2}">
      <dgm:prSet phldrT="[Text]"/>
      <dgm:spPr>
        <a:solidFill>
          <a:srgbClr val="FFC000"/>
        </a:solidFill>
      </dgm:spPr>
      <dgm:t>
        <a:bodyPr/>
        <a:lstStyle/>
        <a:p>
          <a:r>
            <a:rPr lang="en-US" dirty="0" err="1" smtClean="0">
              <a:solidFill>
                <a:schemeClr val="tx1"/>
              </a:solidFill>
            </a:rPr>
            <a:t>Vị</a:t>
          </a:r>
          <a:r>
            <a:rPr lang="en-US" dirty="0" smtClean="0">
              <a:solidFill>
                <a:schemeClr val="tx1"/>
              </a:solidFill>
            </a:rPr>
            <a:t> </a:t>
          </a:r>
          <a:r>
            <a:rPr lang="en-US" dirty="0" err="1" smtClean="0">
              <a:solidFill>
                <a:schemeClr val="tx1"/>
              </a:solidFill>
            </a:rPr>
            <a:t>trí</a:t>
          </a:r>
          <a:r>
            <a:rPr lang="en-US" dirty="0" smtClean="0">
              <a:solidFill>
                <a:schemeClr val="tx1"/>
              </a:solidFill>
            </a:rPr>
            <a:t> </a:t>
          </a:r>
          <a:r>
            <a:rPr lang="en-US" dirty="0" err="1" smtClean="0">
              <a:solidFill>
                <a:schemeClr val="tx1"/>
              </a:solidFill>
            </a:rPr>
            <a:t>và</a:t>
          </a:r>
          <a:r>
            <a:rPr lang="en-US" dirty="0" smtClean="0">
              <a:solidFill>
                <a:schemeClr val="tx1"/>
              </a:solidFill>
            </a:rPr>
            <a:t> </a:t>
          </a:r>
          <a:r>
            <a:rPr lang="en-US" dirty="0" err="1" smtClean="0">
              <a:solidFill>
                <a:schemeClr val="tx1"/>
              </a:solidFill>
            </a:rPr>
            <a:t>cấu</a:t>
          </a:r>
          <a:r>
            <a:rPr lang="en-US" dirty="0" smtClean="0">
              <a:solidFill>
                <a:schemeClr val="tx1"/>
              </a:solidFill>
            </a:rPr>
            <a:t> </a:t>
          </a:r>
          <a:r>
            <a:rPr lang="en-US" dirty="0" err="1" smtClean="0">
              <a:solidFill>
                <a:schemeClr val="tx1"/>
              </a:solidFill>
            </a:rPr>
            <a:t>hình</a:t>
          </a:r>
          <a:r>
            <a:rPr lang="en-US" dirty="0" smtClean="0">
              <a:solidFill>
                <a:schemeClr val="tx1"/>
              </a:solidFill>
            </a:rPr>
            <a:t> electron </a:t>
          </a:r>
          <a:r>
            <a:rPr lang="en-US" dirty="0" err="1" smtClean="0">
              <a:solidFill>
                <a:schemeClr val="tx1"/>
              </a:solidFill>
            </a:rPr>
            <a:t>nguyên</a:t>
          </a:r>
          <a:r>
            <a:rPr lang="en-US" dirty="0" smtClean="0">
              <a:solidFill>
                <a:schemeClr val="tx1"/>
              </a:solidFill>
            </a:rPr>
            <a:t> </a:t>
          </a:r>
          <a:r>
            <a:rPr lang="en-US" dirty="0" err="1" smtClean="0">
              <a:solidFill>
                <a:schemeClr val="tx1"/>
              </a:solidFill>
            </a:rPr>
            <a:t>tử</a:t>
          </a:r>
          <a:endParaRPr lang="en-US" dirty="0">
            <a:solidFill>
              <a:schemeClr val="tx1"/>
            </a:solidFill>
          </a:endParaRPr>
        </a:p>
      </dgm:t>
    </dgm:pt>
    <dgm:pt modelId="{94AFFB19-7B9A-4C1F-936D-4BBC61AE5B86}" type="parTrans" cxnId="{90563533-2430-4499-AF4F-AF41CCF2C3B8}">
      <dgm:prSet/>
      <dgm:spPr/>
      <dgm:t>
        <a:bodyPr/>
        <a:lstStyle/>
        <a:p>
          <a:endParaRPr lang="en-US"/>
        </a:p>
      </dgm:t>
    </dgm:pt>
    <dgm:pt modelId="{23CD47B6-31FA-4041-9309-528D2E41879E}" type="sibTrans" cxnId="{90563533-2430-4499-AF4F-AF41CCF2C3B8}">
      <dgm:prSet/>
      <dgm:spPr/>
      <dgm:t>
        <a:bodyPr/>
        <a:lstStyle/>
        <a:p>
          <a:endParaRPr lang="en-US"/>
        </a:p>
      </dgm:t>
    </dgm:pt>
    <dgm:pt modelId="{72CE8863-730E-4BBA-A2DC-8CCC6BFE6887}">
      <dgm:prSet phldrT="[Text]"/>
      <dgm:spPr>
        <a:solidFill>
          <a:srgbClr val="FF3300"/>
        </a:solidFill>
      </dgm:spPr>
      <dgm:t>
        <a:bodyPr/>
        <a:lstStyle/>
        <a:p>
          <a:r>
            <a:rPr lang="en-US" dirty="0" err="1" smtClean="0">
              <a:solidFill>
                <a:schemeClr val="tx1"/>
              </a:solidFill>
            </a:rPr>
            <a:t>Tính</a:t>
          </a:r>
          <a:r>
            <a:rPr lang="en-US" dirty="0" smtClean="0">
              <a:solidFill>
                <a:schemeClr val="tx1"/>
              </a:solidFill>
            </a:rPr>
            <a:t> </a:t>
          </a:r>
          <a:r>
            <a:rPr lang="en-US" dirty="0" err="1" smtClean="0">
              <a:solidFill>
                <a:schemeClr val="tx1"/>
              </a:solidFill>
            </a:rPr>
            <a:t>chất</a:t>
          </a:r>
          <a:r>
            <a:rPr lang="en-US" dirty="0" smtClean="0">
              <a:solidFill>
                <a:schemeClr val="tx1"/>
              </a:solidFill>
            </a:rPr>
            <a:t> </a:t>
          </a:r>
          <a:r>
            <a:rPr lang="en-US" dirty="0" err="1" smtClean="0">
              <a:solidFill>
                <a:schemeClr val="tx1"/>
              </a:solidFill>
            </a:rPr>
            <a:t>vật</a:t>
          </a:r>
          <a:r>
            <a:rPr lang="en-US" dirty="0" smtClean="0">
              <a:solidFill>
                <a:schemeClr val="tx1"/>
              </a:solidFill>
            </a:rPr>
            <a:t> </a:t>
          </a:r>
          <a:r>
            <a:rPr lang="en-US" dirty="0" err="1" smtClean="0">
              <a:solidFill>
                <a:schemeClr val="tx1"/>
              </a:solidFill>
            </a:rPr>
            <a:t>lí</a:t>
          </a:r>
          <a:r>
            <a:rPr lang="en-US" dirty="0" smtClean="0">
              <a:solidFill>
                <a:schemeClr val="tx1"/>
              </a:solidFill>
            </a:rPr>
            <a:t> </a:t>
          </a:r>
          <a:r>
            <a:rPr lang="en-US" dirty="0" err="1" smtClean="0">
              <a:solidFill>
                <a:schemeClr val="tx1"/>
              </a:solidFill>
            </a:rPr>
            <a:t>và</a:t>
          </a:r>
          <a:r>
            <a:rPr lang="en-US" dirty="0" smtClean="0">
              <a:solidFill>
                <a:schemeClr val="tx1"/>
              </a:solidFill>
            </a:rPr>
            <a:t> </a:t>
          </a:r>
          <a:r>
            <a:rPr lang="en-US" dirty="0" err="1" smtClean="0">
              <a:solidFill>
                <a:schemeClr val="tx1"/>
              </a:solidFill>
            </a:rPr>
            <a:t>ứng</a:t>
          </a:r>
          <a:r>
            <a:rPr lang="en-US" dirty="0" smtClean="0">
              <a:solidFill>
                <a:schemeClr val="tx1"/>
              </a:solidFill>
            </a:rPr>
            <a:t> </a:t>
          </a:r>
          <a:r>
            <a:rPr lang="en-US" dirty="0" err="1" smtClean="0">
              <a:solidFill>
                <a:schemeClr val="tx1"/>
              </a:solidFill>
            </a:rPr>
            <a:t>dụng</a:t>
          </a:r>
          <a:endParaRPr lang="en-US" dirty="0">
            <a:solidFill>
              <a:schemeClr val="tx1"/>
            </a:solidFill>
          </a:endParaRPr>
        </a:p>
      </dgm:t>
    </dgm:pt>
    <dgm:pt modelId="{427BA36E-E398-47F1-93BC-45DB2C219BCD}" type="parTrans" cxnId="{18A4AB9F-762E-4051-A6E7-181750AEF1C7}">
      <dgm:prSet/>
      <dgm:spPr/>
      <dgm:t>
        <a:bodyPr/>
        <a:lstStyle/>
        <a:p>
          <a:endParaRPr lang="en-US"/>
        </a:p>
      </dgm:t>
    </dgm:pt>
    <dgm:pt modelId="{B8B47839-0DAB-4A10-992C-6226C4E621EA}" type="sibTrans" cxnId="{18A4AB9F-762E-4051-A6E7-181750AEF1C7}">
      <dgm:prSet/>
      <dgm:spPr/>
      <dgm:t>
        <a:bodyPr/>
        <a:lstStyle/>
        <a:p>
          <a:endParaRPr lang="en-US"/>
        </a:p>
      </dgm:t>
    </dgm:pt>
    <dgm:pt modelId="{09CB1B10-924E-475B-8AE4-BD91667104E1}">
      <dgm:prSet phldrT="[Text]"/>
      <dgm:spPr>
        <a:solidFill>
          <a:srgbClr val="00FF00"/>
        </a:solidFill>
      </dgm:spPr>
      <dgm:t>
        <a:bodyPr/>
        <a:lstStyle/>
        <a:p>
          <a:r>
            <a:rPr lang="en-US" smtClean="0">
              <a:solidFill>
                <a:schemeClr val="tx1"/>
              </a:solidFill>
            </a:rPr>
            <a:t>Tính chất hóa học</a:t>
          </a:r>
          <a:endParaRPr lang="en-US" dirty="0">
            <a:solidFill>
              <a:schemeClr val="tx1"/>
            </a:solidFill>
          </a:endParaRPr>
        </a:p>
      </dgm:t>
    </dgm:pt>
    <dgm:pt modelId="{DD4AF758-4BB4-4C0B-A304-D96B7ABC0FA0}" type="parTrans" cxnId="{BC0CE2BC-5975-41AB-AC52-D956B78A6DA2}">
      <dgm:prSet/>
      <dgm:spPr/>
      <dgm:t>
        <a:bodyPr/>
        <a:lstStyle/>
        <a:p>
          <a:endParaRPr lang="en-US"/>
        </a:p>
      </dgm:t>
    </dgm:pt>
    <dgm:pt modelId="{BDD667EE-F5EC-46BF-8830-4CE515545AA4}" type="sibTrans" cxnId="{BC0CE2BC-5975-41AB-AC52-D956B78A6DA2}">
      <dgm:prSet/>
      <dgm:spPr/>
      <dgm:t>
        <a:bodyPr/>
        <a:lstStyle/>
        <a:p>
          <a:endParaRPr lang="en-US"/>
        </a:p>
      </dgm:t>
    </dgm:pt>
    <dgm:pt modelId="{94A9AFDE-34E9-4B1A-AF5E-CB3F820BB3C5}">
      <dgm:prSet phldrT="[Text]"/>
      <dgm:spPr>
        <a:solidFill>
          <a:srgbClr val="FF9966"/>
        </a:solidFill>
      </dgm:spPr>
      <dgm:t>
        <a:bodyPr/>
        <a:lstStyle/>
        <a:p>
          <a:r>
            <a:rPr lang="en-US" smtClean="0">
              <a:solidFill>
                <a:schemeClr val="tx1"/>
              </a:solidFill>
            </a:rPr>
            <a:t>Điều chế</a:t>
          </a:r>
          <a:endParaRPr lang="en-US" dirty="0">
            <a:solidFill>
              <a:schemeClr val="tx1"/>
            </a:solidFill>
          </a:endParaRPr>
        </a:p>
      </dgm:t>
    </dgm:pt>
    <dgm:pt modelId="{58B48990-D0C2-45BF-9AC7-47387EA39196}" type="parTrans" cxnId="{3C0E2A8B-D8D4-4E21-AD42-B5A16A8B961A}">
      <dgm:prSet/>
      <dgm:spPr/>
      <dgm:t>
        <a:bodyPr/>
        <a:lstStyle/>
        <a:p>
          <a:endParaRPr lang="en-US"/>
        </a:p>
      </dgm:t>
    </dgm:pt>
    <dgm:pt modelId="{69DF4C55-C5D7-404C-B15C-0801EB82690B}" type="sibTrans" cxnId="{3C0E2A8B-D8D4-4E21-AD42-B5A16A8B961A}">
      <dgm:prSet/>
      <dgm:spPr/>
      <dgm:t>
        <a:bodyPr/>
        <a:lstStyle/>
        <a:p>
          <a:endParaRPr lang="en-US"/>
        </a:p>
      </dgm:t>
    </dgm:pt>
    <dgm:pt modelId="{83F110E6-AEC6-48F8-ADD1-8239E27CF51D}">
      <dgm:prSet phldrT="[Text]"/>
      <dgm:spPr>
        <a:solidFill>
          <a:srgbClr val="FFFF00"/>
        </a:solidFill>
      </dgm:spPr>
      <dgm:t>
        <a:bodyPr/>
        <a:lstStyle/>
        <a:p>
          <a:r>
            <a:rPr lang="en-US" smtClean="0">
              <a:solidFill>
                <a:schemeClr val="tx1"/>
              </a:solidFill>
            </a:rPr>
            <a:t>Trạng thái tự nhiên</a:t>
          </a:r>
          <a:endParaRPr lang="en-US" dirty="0">
            <a:solidFill>
              <a:schemeClr val="tx1"/>
            </a:solidFill>
          </a:endParaRPr>
        </a:p>
      </dgm:t>
    </dgm:pt>
    <dgm:pt modelId="{BE300BF5-A1D1-4CCE-8AC9-E3339D05C381}" type="parTrans" cxnId="{5C51FA43-A799-4AAF-860F-C4874DB3099E}">
      <dgm:prSet/>
      <dgm:spPr/>
      <dgm:t>
        <a:bodyPr/>
        <a:lstStyle/>
        <a:p>
          <a:endParaRPr lang="en-US"/>
        </a:p>
      </dgm:t>
    </dgm:pt>
    <dgm:pt modelId="{31DACB0A-3A85-4477-8564-0BAACF0CE603}" type="sibTrans" cxnId="{5C51FA43-A799-4AAF-860F-C4874DB3099E}">
      <dgm:prSet/>
      <dgm:spPr/>
      <dgm:t>
        <a:bodyPr/>
        <a:lstStyle/>
        <a:p>
          <a:endParaRPr lang="en-US"/>
        </a:p>
      </dgm:t>
    </dgm:pt>
    <dgm:pt modelId="{EE4EB47F-FA40-4E49-A6F2-79FD5664A1C2}" type="pres">
      <dgm:prSet presAssocID="{4F9FA84F-7198-45EC-A5CB-69A976FF1CE5}" presName="Name0" presStyleCnt="0">
        <dgm:presLayoutVars>
          <dgm:chMax val="7"/>
          <dgm:chPref val="7"/>
          <dgm:dir/>
        </dgm:presLayoutVars>
      </dgm:prSet>
      <dgm:spPr/>
      <dgm:t>
        <a:bodyPr/>
        <a:lstStyle/>
        <a:p>
          <a:endParaRPr lang="en-US"/>
        </a:p>
      </dgm:t>
    </dgm:pt>
    <dgm:pt modelId="{88F308AC-7686-4F40-AB96-6917870AC633}" type="pres">
      <dgm:prSet presAssocID="{4F9FA84F-7198-45EC-A5CB-69A976FF1CE5}" presName="Name1" presStyleCnt="0"/>
      <dgm:spPr/>
      <dgm:t>
        <a:bodyPr/>
        <a:lstStyle/>
        <a:p>
          <a:endParaRPr lang="en-US"/>
        </a:p>
      </dgm:t>
    </dgm:pt>
    <dgm:pt modelId="{8945C30B-D554-46A3-A8FE-12D06BABB149}" type="pres">
      <dgm:prSet presAssocID="{4F9FA84F-7198-45EC-A5CB-69A976FF1CE5}" presName="cycle" presStyleCnt="0"/>
      <dgm:spPr/>
      <dgm:t>
        <a:bodyPr/>
        <a:lstStyle/>
        <a:p>
          <a:endParaRPr lang="en-US"/>
        </a:p>
      </dgm:t>
    </dgm:pt>
    <dgm:pt modelId="{D10D0677-DBAB-418B-8298-5F2ED64B643B}" type="pres">
      <dgm:prSet presAssocID="{4F9FA84F-7198-45EC-A5CB-69A976FF1CE5}" presName="srcNode" presStyleLbl="node1" presStyleIdx="0" presStyleCnt="5"/>
      <dgm:spPr/>
      <dgm:t>
        <a:bodyPr/>
        <a:lstStyle/>
        <a:p>
          <a:endParaRPr lang="en-US"/>
        </a:p>
      </dgm:t>
    </dgm:pt>
    <dgm:pt modelId="{C779C139-C293-4197-8A13-2E6C0FCAD6C4}" type="pres">
      <dgm:prSet presAssocID="{4F9FA84F-7198-45EC-A5CB-69A976FF1CE5}" presName="conn" presStyleLbl="parChTrans1D2" presStyleIdx="0" presStyleCnt="1" custLinFactNeighborX="-271" custLinFactNeighborY="-660" custRadScaleRad="87750"/>
      <dgm:spPr/>
      <dgm:t>
        <a:bodyPr/>
        <a:lstStyle/>
        <a:p>
          <a:endParaRPr lang="en-US"/>
        </a:p>
      </dgm:t>
    </dgm:pt>
    <dgm:pt modelId="{ACB5FEFC-50E9-49D2-BA0E-99AB0BCBF530}" type="pres">
      <dgm:prSet presAssocID="{4F9FA84F-7198-45EC-A5CB-69A976FF1CE5}" presName="extraNode" presStyleLbl="node1" presStyleIdx="0" presStyleCnt="5"/>
      <dgm:spPr/>
      <dgm:t>
        <a:bodyPr/>
        <a:lstStyle/>
        <a:p>
          <a:endParaRPr lang="en-US"/>
        </a:p>
      </dgm:t>
    </dgm:pt>
    <dgm:pt modelId="{21A3AB25-41B1-431A-866D-9CA646DF02DF}" type="pres">
      <dgm:prSet presAssocID="{4F9FA84F-7198-45EC-A5CB-69A976FF1CE5}" presName="dstNode" presStyleLbl="node1" presStyleIdx="0" presStyleCnt="5"/>
      <dgm:spPr/>
      <dgm:t>
        <a:bodyPr/>
        <a:lstStyle/>
        <a:p>
          <a:endParaRPr lang="en-US"/>
        </a:p>
      </dgm:t>
    </dgm:pt>
    <dgm:pt modelId="{637B6D14-1FA8-493B-9772-802154E53B98}" type="pres">
      <dgm:prSet presAssocID="{3E26A083-9017-4956-99A8-987AA7D30AE2}" presName="text_1" presStyleLbl="node1" presStyleIdx="0" presStyleCnt="5">
        <dgm:presLayoutVars>
          <dgm:bulletEnabled val="1"/>
        </dgm:presLayoutVars>
      </dgm:prSet>
      <dgm:spPr/>
      <dgm:t>
        <a:bodyPr/>
        <a:lstStyle/>
        <a:p>
          <a:endParaRPr lang="en-US"/>
        </a:p>
      </dgm:t>
    </dgm:pt>
    <dgm:pt modelId="{15AC89C6-BE7D-4A87-AC8E-F183FED49094}" type="pres">
      <dgm:prSet presAssocID="{3E26A083-9017-4956-99A8-987AA7D30AE2}" presName="accent_1" presStyleCnt="0"/>
      <dgm:spPr/>
      <dgm:t>
        <a:bodyPr/>
        <a:lstStyle/>
        <a:p>
          <a:endParaRPr lang="en-US"/>
        </a:p>
      </dgm:t>
    </dgm:pt>
    <dgm:pt modelId="{7E3158FA-4BFF-44EC-84A8-35AC9190B8D8}" type="pres">
      <dgm:prSet presAssocID="{3E26A083-9017-4956-99A8-987AA7D30AE2}" presName="accentRepeatNode" presStyleLbl="solidFgAcc1" presStyleIdx="0" presStyleCnt="5"/>
      <dgm:spPr/>
      <dgm:t>
        <a:bodyPr/>
        <a:lstStyle/>
        <a:p>
          <a:endParaRPr lang="en-US"/>
        </a:p>
      </dgm:t>
    </dgm:pt>
    <dgm:pt modelId="{91D42707-AAF8-4B50-B306-2D4A88C33979}" type="pres">
      <dgm:prSet presAssocID="{72CE8863-730E-4BBA-A2DC-8CCC6BFE6887}" presName="text_2" presStyleLbl="node1" presStyleIdx="1" presStyleCnt="5">
        <dgm:presLayoutVars>
          <dgm:bulletEnabled val="1"/>
        </dgm:presLayoutVars>
      </dgm:prSet>
      <dgm:spPr/>
      <dgm:t>
        <a:bodyPr/>
        <a:lstStyle/>
        <a:p>
          <a:endParaRPr lang="en-US"/>
        </a:p>
      </dgm:t>
    </dgm:pt>
    <dgm:pt modelId="{7CD39DC8-3A1C-4AA6-A4D5-FA6F65C7A0F6}" type="pres">
      <dgm:prSet presAssocID="{72CE8863-730E-4BBA-A2DC-8CCC6BFE6887}" presName="accent_2" presStyleCnt="0"/>
      <dgm:spPr/>
      <dgm:t>
        <a:bodyPr/>
        <a:lstStyle/>
        <a:p>
          <a:endParaRPr lang="en-US"/>
        </a:p>
      </dgm:t>
    </dgm:pt>
    <dgm:pt modelId="{54D60DE3-FE6D-40C4-8EDF-89907A36D140}" type="pres">
      <dgm:prSet presAssocID="{72CE8863-730E-4BBA-A2DC-8CCC6BFE6887}" presName="accentRepeatNode" presStyleLbl="solidFgAcc1" presStyleIdx="1" presStyleCnt="5"/>
      <dgm:spPr/>
      <dgm:t>
        <a:bodyPr/>
        <a:lstStyle/>
        <a:p>
          <a:endParaRPr lang="en-US"/>
        </a:p>
      </dgm:t>
    </dgm:pt>
    <dgm:pt modelId="{9F7FD233-73BC-4E45-BCA5-A9EC87B9007E}" type="pres">
      <dgm:prSet presAssocID="{09CB1B10-924E-475B-8AE4-BD91667104E1}" presName="text_3" presStyleLbl="node1" presStyleIdx="2" presStyleCnt="5">
        <dgm:presLayoutVars>
          <dgm:bulletEnabled val="1"/>
        </dgm:presLayoutVars>
      </dgm:prSet>
      <dgm:spPr/>
      <dgm:t>
        <a:bodyPr/>
        <a:lstStyle/>
        <a:p>
          <a:endParaRPr lang="en-US"/>
        </a:p>
      </dgm:t>
    </dgm:pt>
    <dgm:pt modelId="{57A54F64-E0E6-4A60-946C-325FC59AE322}" type="pres">
      <dgm:prSet presAssocID="{09CB1B10-924E-475B-8AE4-BD91667104E1}" presName="accent_3" presStyleCnt="0"/>
      <dgm:spPr/>
      <dgm:t>
        <a:bodyPr/>
        <a:lstStyle/>
        <a:p>
          <a:endParaRPr lang="en-US"/>
        </a:p>
      </dgm:t>
    </dgm:pt>
    <dgm:pt modelId="{A615F53D-DBA6-4885-BEA9-AE1FEDE32DB4}" type="pres">
      <dgm:prSet presAssocID="{09CB1B10-924E-475B-8AE4-BD91667104E1}" presName="accentRepeatNode" presStyleLbl="solidFgAcc1" presStyleIdx="2" presStyleCnt="5"/>
      <dgm:spPr/>
      <dgm:t>
        <a:bodyPr/>
        <a:lstStyle/>
        <a:p>
          <a:endParaRPr lang="en-US"/>
        </a:p>
      </dgm:t>
    </dgm:pt>
    <dgm:pt modelId="{2372273A-B5F4-40C6-9972-D128E931EE7D}" type="pres">
      <dgm:prSet presAssocID="{83F110E6-AEC6-48F8-ADD1-8239E27CF51D}" presName="text_4" presStyleLbl="node1" presStyleIdx="3" presStyleCnt="5">
        <dgm:presLayoutVars>
          <dgm:bulletEnabled val="1"/>
        </dgm:presLayoutVars>
      </dgm:prSet>
      <dgm:spPr/>
      <dgm:t>
        <a:bodyPr/>
        <a:lstStyle/>
        <a:p>
          <a:endParaRPr lang="en-US"/>
        </a:p>
      </dgm:t>
    </dgm:pt>
    <dgm:pt modelId="{01C07960-3227-4284-97A6-79FB5EF4D9BE}" type="pres">
      <dgm:prSet presAssocID="{83F110E6-AEC6-48F8-ADD1-8239E27CF51D}" presName="accent_4" presStyleCnt="0"/>
      <dgm:spPr/>
      <dgm:t>
        <a:bodyPr/>
        <a:lstStyle/>
        <a:p>
          <a:endParaRPr lang="en-US"/>
        </a:p>
      </dgm:t>
    </dgm:pt>
    <dgm:pt modelId="{30DA3E44-A39A-4350-B459-CD0155BC62AA}" type="pres">
      <dgm:prSet presAssocID="{83F110E6-AEC6-48F8-ADD1-8239E27CF51D}" presName="accentRepeatNode" presStyleLbl="solidFgAcc1" presStyleIdx="3" presStyleCnt="5"/>
      <dgm:spPr/>
      <dgm:t>
        <a:bodyPr/>
        <a:lstStyle/>
        <a:p>
          <a:endParaRPr lang="en-US"/>
        </a:p>
      </dgm:t>
    </dgm:pt>
    <dgm:pt modelId="{276BBB00-8395-4BCF-BB88-7D31742210BE}" type="pres">
      <dgm:prSet presAssocID="{94A9AFDE-34E9-4B1A-AF5E-CB3F820BB3C5}" presName="text_5" presStyleLbl="node1" presStyleIdx="4" presStyleCnt="5">
        <dgm:presLayoutVars>
          <dgm:bulletEnabled val="1"/>
        </dgm:presLayoutVars>
      </dgm:prSet>
      <dgm:spPr/>
      <dgm:t>
        <a:bodyPr/>
        <a:lstStyle/>
        <a:p>
          <a:endParaRPr lang="en-US"/>
        </a:p>
      </dgm:t>
    </dgm:pt>
    <dgm:pt modelId="{39DFA222-FB4F-4EC2-8A23-43EBF693A652}" type="pres">
      <dgm:prSet presAssocID="{94A9AFDE-34E9-4B1A-AF5E-CB3F820BB3C5}" presName="accent_5" presStyleCnt="0"/>
      <dgm:spPr/>
      <dgm:t>
        <a:bodyPr/>
        <a:lstStyle/>
        <a:p>
          <a:endParaRPr lang="en-US"/>
        </a:p>
      </dgm:t>
    </dgm:pt>
    <dgm:pt modelId="{06702D27-5A00-4488-B88E-0E8DDF62CBEA}" type="pres">
      <dgm:prSet presAssocID="{94A9AFDE-34E9-4B1A-AF5E-CB3F820BB3C5}" presName="accentRepeatNode" presStyleLbl="solidFgAcc1" presStyleIdx="4" presStyleCnt="5"/>
      <dgm:spPr/>
      <dgm:t>
        <a:bodyPr/>
        <a:lstStyle/>
        <a:p>
          <a:endParaRPr lang="en-US"/>
        </a:p>
      </dgm:t>
    </dgm:pt>
  </dgm:ptLst>
  <dgm:cxnLst>
    <dgm:cxn modelId="{BC0CE2BC-5975-41AB-AC52-D956B78A6DA2}" srcId="{4F9FA84F-7198-45EC-A5CB-69A976FF1CE5}" destId="{09CB1B10-924E-475B-8AE4-BD91667104E1}" srcOrd="2" destOrd="0" parTransId="{DD4AF758-4BB4-4C0B-A304-D96B7ABC0FA0}" sibTransId="{BDD667EE-F5EC-46BF-8830-4CE515545AA4}"/>
    <dgm:cxn modelId="{388BE68A-41D5-4951-BF17-AEF00A86E324}" type="presOf" srcId="{72CE8863-730E-4BBA-A2DC-8CCC6BFE6887}" destId="{91D42707-AAF8-4B50-B306-2D4A88C33979}" srcOrd="0" destOrd="0" presId="urn:microsoft.com/office/officeart/2008/layout/VerticalCurvedList"/>
    <dgm:cxn modelId="{7BAC66F3-4EA1-42EB-8F85-ED18DA57E74B}" type="presOf" srcId="{23CD47B6-31FA-4041-9309-528D2E41879E}" destId="{C779C139-C293-4197-8A13-2E6C0FCAD6C4}" srcOrd="0" destOrd="0" presId="urn:microsoft.com/office/officeart/2008/layout/VerticalCurvedList"/>
    <dgm:cxn modelId="{8EFBCB9A-96A4-498A-8B2D-0DBB761AF205}" type="presOf" srcId="{09CB1B10-924E-475B-8AE4-BD91667104E1}" destId="{9F7FD233-73BC-4E45-BCA5-A9EC87B9007E}" srcOrd="0" destOrd="0" presId="urn:microsoft.com/office/officeart/2008/layout/VerticalCurvedList"/>
    <dgm:cxn modelId="{5C51FA43-A799-4AAF-860F-C4874DB3099E}" srcId="{4F9FA84F-7198-45EC-A5CB-69A976FF1CE5}" destId="{83F110E6-AEC6-48F8-ADD1-8239E27CF51D}" srcOrd="3" destOrd="0" parTransId="{BE300BF5-A1D1-4CCE-8AC9-E3339D05C381}" sibTransId="{31DACB0A-3A85-4477-8564-0BAACF0CE603}"/>
    <dgm:cxn modelId="{3C0E2A8B-D8D4-4E21-AD42-B5A16A8B961A}" srcId="{4F9FA84F-7198-45EC-A5CB-69A976FF1CE5}" destId="{94A9AFDE-34E9-4B1A-AF5E-CB3F820BB3C5}" srcOrd="4" destOrd="0" parTransId="{58B48990-D0C2-45BF-9AC7-47387EA39196}" sibTransId="{69DF4C55-C5D7-404C-B15C-0801EB82690B}"/>
    <dgm:cxn modelId="{9F813BCE-F1F1-4555-83D8-A004F13A0602}" type="presOf" srcId="{94A9AFDE-34E9-4B1A-AF5E-CB3F820BB3C5}" destId="{276BBB00-8395-4BCF-BB88-7D31742210BE}" srcOrd="0" destOrd="0" presId="urn:microsoft.com/office/officeart/2008/layout/VerticalCurvedList"/>
    <dgm:cxn modelId="{18A4AB9F-762E-4051-A6E7-181750AEF1C7}" srcId="{4F9FA84F-7198-45EC-A5CB-69A976FF1CE5}" destId="{72CE8863-730E-4BBA-A2DC-8CCC6BFE6887}" srcOrd="1" destOrd="0" parTransId="{427BA36E-E398-47F1-93BC-45DB2C219BCD}" sibTransId="{B8B47839-0DAB-4A10-992C-6226C4E621EA}"/>
    <dgm:cxn modelId="{E03E7559-6B2C-4CA2-AED7-7036F3EF1C8D}" type="presOf" srcId="{83F110E6-AEC6-48F8-ADD1-8239E27CF51D}" destId="{2372273A-B5F4-40C6-9972-D128E931EE7D}" srcOrd="0" destOrd="0" presId="urn:microsoft.com/office/officeart/2008/layout/VerticalCurvedList"/>
    <dgm:cxn modelId="{154371F8-63A6-40DB-A229-D1E596BB4783}" type="presOf" srcId="{4F9FA84F-7198-45EC-A5CB-69A976FF1CE5}" destId="{EE4EB47F-FA40-4E49-A6F2-79FD5664A1C2}" srcOrd="0" destOrd="0" presId="urn:microsoft.com/office/officeart/2008/layout/VerticalCurvedList"/>
    <dgm:cxn modelId="{38240E43-297C-4930-B611-3400E2236554}" type="presOf" srcId="{3E26A083-9017-4956-99A8-987AA7D30AE2}" destId="{637B6D14-1FA8-493B-9772-802154E53B98}" srcOrd="0" destOrd="0" presId="urn:microsoft.com/office/officeart/2008/layout/VerticalCurvedList"/>
    <dgm:cxn modelId="{90563533-2430-4499-AF4F-AF41CCF2C3B8}" srcId="{4F9FA84F-7198-45EC-A5CB-69A976FF1CE5}" destId="{3E26A083-9017-4956-99A8-987AA7D30AE2}" srcOrd="0" destOrd="0" parTransId="{94AFFB19-7B9A-4C1F-936D-4BBC61AE5B86}" sibTransId="{23CD47B6-31FA-4041-9309-528D2E41879E}"/>
    <dgm:cxn modelId="{673613E9-BDE2-40B3-A5E3-7AC463FE170D}" type="presParOf" srcId="{EE4EB47F-FA40-4E49-A6F2-79FD5664A1C2}" destId="{88F308AC-7686-4F40-AB96-6917870AC633}" srcOrd="0" destOrd="0" presId="urn:microsoft.com/office/officeart/2008/layout/VerticalCurvedList"/>
    <dgm:cxn modelId="{475718D5-2523-4122-A18C-B172ACCC2D95}" type="presParOf" srcId="{88F308AC-7686-4F40-AB96-6917870AC633}" destId="{8945C30B-D554-46A3-A8FE-12D06BABB149}" srcOrd="0" destOrd="0" presId="urn:microsoft.com/office/officeart/2008/layout/VerticalCurvedList"/>
    <dgm:cxn modelId="{AEA902AF-CCBC-4C5D-9A57-FF887AE88651}" type="presParOf" srcId="{8945C30B-D554-46A3-A8FE-12D06BABB149}" destId="{D10D0677-DBAB-418B-8298-5F2ED64B643B}" srcOrd="0" destOrd="0" presId="urn:microsoft.com/office/officeart/2008/layout/VerticalCurvedList"/>
    <dgm:cxn modelId="{FC100508-3B79-41E0-8AAE-56D281E2EDF6}" type="presParOf" srcId="{8945C30B-D554-46A3-A8FE-12D06BABB149}" destId="{C779C139-C293-4197-8A13-2E6C0FCAD6C4}" srcOrd="1" destOrd="0" presId="urn:microsoft.com/office/officeart/2008/layout/VerticalCurvedList"/>
    <dgm:cxn modelId="{48941636-057B-4F95-B601-83966EC96532}" type="presParOf" srcId="{8945C30B-D554-46A3-A8FE-12D06BABB149}" destId="{ACB5FEFC-50E9-49D2-BA0E-99AB0BCBF530}" srcOrd="2" destOrd="0" presId="urn:microsoft.com/office/officeart/2008/layout/VerticalCurvedList"/>
    <dgm:cxn modelId="{27325856-4116-4A42-8D43-5336BB02DD2F}" type="presParOf" srcId="{8945C30B-D554-46A3-A8FE-12D06BABB149}" destId="{21A3AB25-41B1-431A-866D-9CA646DF02DF}" srcOrd="3" destOrd="0" presId="urn:microsoft.com/office/officeart/2008/layout/VerticalCurvedList"/>
    <dgm:cxn modelId="{EDCFADAD-6D66-4E44-91DD-D18AC39AAC75}" type="presParOf" srcId="{88F308AC-7686-4F40-AB96-6917870AC633}" destId="{637B6D14-1FA8-493B-9772-802154E53B98}" srcOrd="1" destOrd="0" presId="urn:microsoft.com/office/officeart/2008/layout/VerticalCurvedList"/>
    <dgm:cxn modelId="{970D63E0-BD38-44BC-A8E0-FF9EAF90F324}" type="presParOf" srcId="{88F308AC-7686-4F40-AB96-6917870AC633}" destId="{15AC89C6-BE7D-4A87-AC8E-F183FED49094}" srcOrd="2" destOrd="0" presId="urn:microsoft.com/office/officeart/2008/layout/VerticalCurvedList"/>
    <dgm:cxn modelId="{AF829EA3-4ED0-4708-981A-FB48C4558C8F}" type="presParOf" srcId="{15AC89C6-BE7D-4A87-AC8E-F183FED49094}" destId="{7E3158FA-4BFF-44EC-84A8-35AC9190B8D8}" srcOrd="0" destOrd="0" presId="urn:microsoft.com/office/officeart/2008/layout/VerticalCurvedList"/>
    <dgm:cxn modelId="{2A6596AB-A6C6-4459-B1DA-46E718EC1D4C}" type="presParOf" srcId="{88F308AC-7686-4F40-AB96-6917870AC633}" destId="{91D42707-AAF8-4B50-B306-2D4A88C33979}" srcOrd="3" destOrd="0" presId="urn:microsoft.com/office/officeart/2008/layout/VerticalCurvedList"/>
    <dgm:cxn modelId="{DCBA80C2-38C2-4430-BBB8-7BDE76A32CAA}" type="presParOf" srcId="{88F308AC-7686-4F40-AB96-6917870AC633}" destId="{7CD39DC8-3A1C-4AA6-A4D5-FA6F65C7A0F6}" srcOrd="4" destOrd="0" presId="urn:microsoft.com/office/officeart/2008/layout/VerticalCurvedList"/>
    <dgm:cxn modelId="{23867679-52DE-4DF9-A787-76DED18C87AF}" type="presParOf" srcId="{7CD39DC8-3A1C-4AA6-A4D5-FA6F65C7A0F6}" destId="{54D60DE3-FE6D-40C4-8EDF-89907A36D140}" srcOrd="0" destOrd="0" presId="urn:microsoft.com/office/officeart/2008/layout/VerticalCurvedList"/>
    <dgm:cxn modelId="{20D8EBBF-9E9C-4502-A39A-98BA28FFF8D1}" type="presParOf" srcId="{88F308AC-7686-4F40-AB96-6917870AC633}" destId="{9F7FD233-73BC-4E45-BCA5-A9EC87B9007E}" srcOrd="5" destOrd="0" presId="urn:microsoft.com/office/officeart/2008/layout/VerticalCurvedList"/>
    <dgm:cxn modelId="{4F3F894C-D2F0-4BA4-984D-80408CBDDEC1}" type="presParOf" srcId="{88F308AC-7686-4F40-AB96-6917870AC633}" destId="{57A54F64-E0E6-4A60-946C-325FC59AE322}" srcOrd="6" destOrd="0" presId="urn:microsoft.com/office/officeart/2008/layout/VerticalCurvedList"/>
    <dgm:cxn modelId="{4F867251-44A2-475B-B7FA-6A585878CB95}" type="presParOf" srcId="{57A54F64-E0E6-4A60-946C-325FC59AE322}" destId="{A615F53D-DBA6-4885-BEA9-AE1FEDE32DB4}" srcOrd="0" destOrd="0" presId="urn:microsoft.com/office/officeart/2008/layout/VerticalCurvedList"/>
    <dgm:cxn modelId="{7B7C8766-9302-425C-83D4-85FCC0EDF0C4}" type="presParOf" srcId="{88F308AC-7686-4F40-AB96-6917870AC633}" destId="{2372273A-B5F4-40C6-9972-D128E931EE7D}" srcOrd="7" destOrd="0" presId="urn:microsoft.com/office/officeart/2008/layout/VerticalCurvedList"/>
    <dgm:cxn modelId="{4F78FEF6-48C1-4B31-A108-EA25AA2A21FA}" type="presParOf" srcId="{88F308AC-7686-4F40-AB96-6917870AC633}" destId="{01C07960-3227-4284-97A6-79FB5EF4D9BE}" srcOrd="8" destOrd="0" presId="urn:microsoft.com/office/officeart/2008/layout/VerticalCurvedList"/>
    <dgm:cxn modelId="{ACBD034A-A65C-4111-BCCF-C7AD435174B3}" type="presParOf" srcId="{01C07960-3227-4284-97A6-79FB5EF4D9BE}" destId="{30DA3E44-A39A-4350-B459-CD0155BC62AA}" srcOrd="0" destOrd="0" presId="urn:microsoft.com/office/officeart/2008/layout/VerticalCurvedList"/>
    <dgm:cxn modelId="{B46C0098-0508-4431-B113-74D9502E464E}" type="presParOf" srcId="{88F308AC-7686-4F40-AB96-6917870AC633}" destId="{276BBB00-8395-4BCF-BB88-7D31742210BE}" srcOrd="9" destOrd="0" presId="urn:microsoft.com/office/officeart/2008/layout/VerticalCurvedList"/>
    <dgm:cxn modelId="{FB152FF2-2A70-4163-B6CE-26FA5C18D17A}" type="presParOf" srcId="{88F308AC-7686-4F40-AB96-6917870AC633}" destId="{39DFA222-FB4F-4EC2-8A23-43EBF693A652}" srcOrd="10" destOrd="0" presId="urn:microsoft.com/office/officeart/2008/layout/VerticalCurvedList"/>
    <dgm:cxn modelId="{927F487B-A234-4FD1-9062-2CFAF9AEE99D}" type="presParOf" srcId="{39DFA222-FB4F-4EC2-8A23-43EBF693A652}" destId="{06702D27-5A00-4488-B88E-0E8DDF62CBE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9C139-C293-4197-8A13-2E6C0FCAD6C4}">
      <dsp:nvSpPr>
        <dsp:cNvPr id="0" name=""/>
        <dsp:cNvSpPr/>
      </dsp:nvSpPr>
      <dsp:spPr>
        <a:xfrm>
          <a:off x="-5772556" y="-928887"/>
          <a:ext cx="6872457" cy="6872457"/>
        </a:xfrm>
        <a:prstGeom prst="blockArc">
          <a:avLst>
            <a:gd name="adj1" fmla="val 18900000"/>
            <a:gd name="adj2" fmla="val 2700000"/>
            <a:gd name="adj3" fmla="val 314"/>
          </a:avLst>
        </a:pr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37B6D14-1FA8-493B-9772-802154E53B98}">
      <dsp:nvSpPr>
        <dsp:cNvPr id="0" name=""/>
        <dsp:cNvSpPr/>
      </dsp:nvSpPr>
      <dsp:spPr>
        <a:xfrm>
          <a:off x="480769" y="318985"/>
          <a:ext cx="8134395" cy="638379"/>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6714" tIns="88900" rIns="88900" bIns="88900" numCol="1" spcCol="1270" anchor="ctr" anchorCtr="0">
          <a:noAutofit/>
        </a:bodyPr>
        <a:lstStyle/>
        <a:p>
          <a:pPr lvl="0" algn="l" defTabSz="1555750">
            <a:lnSpc>
              <a:spcPct val="90000"/>
            </a:lnSpc>
            <a:spcBef>
              <a:spcPct val="0"/>
            </a:spcBef>
            <a:spcAft>
              <a:spcPct val="35000"/>
            </a:spcAft>
          </a:pPr>
          <a:r>
            <a:rPr lang="en-US" sz="3500" kern="1200" dirty="0" err="1" smtClean="0">
              <a:solidFill>
                <a:schemeClr val="tx1"/>
              </a:solidFill>
            </a:rPr>
            <a:t>Vị</a:t>
          </a:r>
          <a:r>
            <a:rPr lang="en-US" sz="3500" kern="1200" dirty="0" smtClean="0">
              <a:solidFill>
                <a:schemeClr val="tx1"/>
              </a:solidFill>
            </a:rPr>
            <a:t> </a:t>
          </a:r>
          <a:r>
            <a:rPr lang="en-US" sz="3500" kern="1200" dirty="0" err="1" smtClean="0">
              <a:solidFill>
                <a:schemeClr val="tx1"/>
              </a:solidFill>
            </a:rPr>
            <a:t>trí</a:t>
          </a:r>
          <a:r>
            <a:rPr lang="en-US" sz="3500" kern="1200" dirty="0" smtClean="0">
              <a:solidFill>
                <a:schemeClr val="tx1"/>
              </a:solidFill>
            </a:rPr>
            <a:t> </a:t>
          </a:r>
          <a:r>
            <a:rPr lang="en-US" sz="3500" kern="1200" dirty="0" err="1" smtClean="0">
              <a:solidFill>
                <a:schemeClr val="tx1"/>
              </a:solidFill>
            </a:rPr>
            <a:t>và</a:t>
          </a:r>
          <a:r>
            <a:rPr lang="en-US" sz="3500" kern="1200" dirty="0" smtClean="0">
              <a:solidFill>
                <a:schemeClr val="tx1"/>
              </a:solidFill>
            </a:rPr>
            <a:t> </a:t>
          </a:r>
          <a:r>
            <a:rPr lang="en-US" sz="3500" kern="1200" dirty="0" err="1" smtClean="0">
              <a:solidFill>
                <a:schemeClr val="tx1"/>
              </a:solidFill>
            </a:rPr>
            <a:t>cấu</a:t>
          </a:r>
          <a:r>
            <a:rPr lang="en-US" sz="3500" kern="1200" dirty="0" smtClean="0">
              <a:solidFill>
                <a:schemeClr val="tx1"/>
              </a:solidFill>
            </a:rPr>
            <a:t> </a:t>
          </a:r>
          <a:r>
            <a:rPr lang="en-US" sz="3500" kern="1200" dirty="0" err="1" smtClean="0">
              <a:solidFill>
                <a:schemeClr val="tx1"/>
              </a:solidFill>
            </a:rPr>
            <a:t>hình</a:t>
          </a:r>
          <a:r>
            <a:rPr lang="en-US" sz="3500" kern="1200" dirty="0" smtClean="0">
              <a:solidFill>
                <a:schemeClr val="tx1"/>
              </a:solidFill>
            </a:rPr>
            <a:t> electron </a:t>
          </a:r>
          <a:r>
            <a:rPr lang="en-US" sz="3500" kern="1200" dirty="0" err="1" smtClean="0">
              <a:solidFill>
                <a:schemeClr val="tx1"/>
              </a:solidFill>
            </a:rPr>
            <a:t>nguyên</a:t>
          </a:r>
          <a:r>
            <a:rPr lang="en-US" sz="3500" kern="1200" dirty="0" smtClean="0">
              <a:solidFill>
                <a:schemeClr val="tx1"/>
              </a:solidFill>
            </a:rPr>
            <a:t> </a:t>
          </a:r>
          <a:r>
            <a:rPr lang="en-US" sz="3500" kern="1200" dirty="0" err="1" smtClean="0">
              <a:solidFill>
                <a:schemeClr val="tx1"/>
              </a:solidFill>
            </a:rPr>
            <a:t>tử</a:t>
          </a:r>
          <a:endParaRPr lang="en-US" sz="3500" kern="1200" dirty="0">
            <a:solidFill>
              <a:schemeClr val="tx1"/>
            </a:solidFill>
          </a:endParaRPr>
        </a:p>
      </dsp:txBody>
      <dsp:txXfrm>
        <a:off x="480769" y="318985"/>
        <a:ext cx="8134395" cy="638379"/>
      </dsp:txXfrm>
    </dsp:sp>
    <dsp:sp modelId="{7E3158FA-4BFF-44EC-84A8-35AC9190B8D8}">
      <dsp:nvSpPr>
        <dsp:cNvPr id="0" name=""/>
        <dsp:cNvSpPr/>
      </dsp:nvSpPr>
      <dsp:spPr>
        <a:xfrm>
          <a:off x="81782" y="239187"/>
          <a:ext cx="797974" cy="79797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1D42707-AAF8-4B50-B306-2D4A88C33979}">
      <dsp:nvSpPr>
        <dsp:cNvPr id="0" name=""/>
        <dsp:cNvSpPr/>
      </dsp:nvSpPr>
      <dsp:spPr>
        <a:xfrm>
          <a:off x="938213" y="1276247"/>
          <a:ext cx="7676951" cy="638379"/>
        </a:xfrm>
        <a:prstGeom prst="rect">
          <a:avLst/>
        </a:prstGeom>
        <a:solidFill>
          <a:srgbClr val="FF33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6714" tIns="88900" rIns="88900" bIns="88900" numCol="1" spcCol="1270" anchor="ctr" anchorCtr="0">
          <a:noAutofit/>
        </a:bodyPr>
        <a:lstStyle/>
        <a:p>
          <a:pPr lvl="0" algn="l" defTabSz="1555750">
            <a:lnSpc>
              <a:spcPct val="90000"/>
            </a:lnSpc>
            <a:spcBef>
              <a:spcPct val="0"/>
            </a:spcBef>
            <a:spcAft>
              <a:spcPct val="35000"/>
            </a:spcAft>
          </a:pPr>
          <a:r>
            <a:rPr lang="en-US" sz="3500" kern="1200" dirty="0" err="1" smtClean="0">
              <a:solidFill>
                <a:schemeClr val="tx1"/>
              </a:solidFill>
            </a:rPr>
            <a:t>Tính</a:t>
          </a:r>
          <a:r>
            <a:rPr lang="en-US" sz="3500" kern="1200" dirty="0" smtClean="0">
              <a:solidFill>
                <a:schemeClr val="tx1"/>
              </a:solidFill>
            </a:rPr>
            <a:t> </a:t>
          </a:r>
          <a:r>
            <a:rPr lang="en-US" sz="3500" kern="1200" dirty="0" err="1" smtClean="0">
              <a:solidFill>
                <a:schemeClr val="tx1"/>
              </a:solidFill>
            </a:rPr>
            <a:t>chất</a:t>
          </a:r>
          <a:r>
            <a:rPr lang="en-US" sz="3500" kern="1200" dirty="0" smtClean="0">
              <a:solidFill>
                <a:schemeClr val="tx1"/>
              </a:solidFill>
            </a:rPr>
            <a:t> </a:t>
          </a:r>
          <a:r>
            <a:rPr lang="en-US" sz="3500" kern="1200" dirty="0" err="1" smtClean="0">
              <a:solidFill>
                <a:schemeClr val="tx1"/>
              </a:solidFill>
            </a:rPr>
            <a:t>vật</a:t>
          </a:r>
          <a:r>
            <a:rPr lang="en-US" sz="3500" kern="1200" dirty="0" smtClean="0">
              <a:solidFill>
                <a:schemeClr val="tx1"/>
              </a:solidFill>
            </a:rPr>
            <a:t> </a:t>
          </a:r>
          <a:r>
            <a:rPr lang="en-US" sz="3500" kern="1200" dirty="0" err="1" smtClean="0">
              <a:solidFill>
                <a:schemeClr val="tx1"/>
              </a:solidFill>
            </a:rPr>
            <a:t>lí</a:t>
          </a:r>
          <a:r>
            <a:rPr lang="en-US" sz="3500" kern="1200" dirty="0" smtClean="0">
              <a:solidFill>
                <a:schemeClr val="tx1"/>
              </a:solidFill>
            </a:rPr>
            <a:t> </a:t>
          </a:r>
          <a:r>
            <a:rPr lang="en-US" sz="3500" kern="1200" dirty="0" err="1" smtClean="0">
              <a:solidFill>
                <a:schemeClr val="tx1"/>
              </a:solidFill>
            </a:rPr>
            <a:t>và</a:t>
          </a:r>
          <a:r>
            <a:rPr lang="en-US" sz="3500" kern="1200" dirty="0" smtClean="0">
              <a:solidFill>
                <a:schemeClr val="tx1"/>
              </a:solidFill>
            </a:rPr>
            <a:t> </a:t>
          </a:r>
          <a:r>
            <a:rPr lang="en-US" sz="3500" kern="1200" dirty="0" err="1" smtClean="0">
              <a:solidFill>
                <a:schemeClr val="tx1"/>
              </a:solidFill>
            </a:rPr>
            <a:t>ứng</a:t>
          </a:r>
          <a:r>
            <a:rPr lang="en-US" sz="3500" kern="1200" dirty="0" smtClean="0">
              <a:solidFill>
                <a:schemeClr val="tx1"/>
              </a:solidFill>
            </a:rPr>
            <a:t> </a:t>
          </a:r>
          <a:r>
            <a:rPr lang="en-US" sz="3500" kern="1200" dirty="0" err="1" smtClean="0">
              <a:solidFill>
                <a:schemeClr val="tx1"/>
              </a:solidFill>
            </a:rPr>
            <a:t>dụng</a:t>
          </a:r>
          <a:endParaRPr lang="en-US" sz="3500" kern="1200" dirty="0">
            <a:solidFill>
              <a:schemeClr val="tx1"/>
            </a:solidFill>
          </a:endParaRPr>
        </a:p>
      </dsp:txBody>
      <dsp:txXfrm>
        <a:off x="938213" y="1276247"/>
        <a:ext cx="7676951" cy="638379"/>
      </dsp:txXfrm>
    </dsp:sp>
    <dsp:sp modelId="{54D60DE3-FE6D-40C4-8EDF-89907A36D140}">
      <dsp:nvSpPr>
        <dsp:cNvPr id="0" name=""/>
        <dsp:cNvSpPr/>
      </dsp:nvSpPr>
      <dsp:spPr>
        <a:xfrm>
          <a:off x="539226" y="1196450"/>
          <a:ext cx="797974" cy="79797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F7FD233-73BC-4E45-BCA5-A9EC87B9007E}">
      <dsp:nvSpPr>
        <dsp:cNvPr id="0" name=""/>
        <dsp:cNvSpPr/>
      </dsp:nvSpPr>
      <dsp:spPr>
        <a:xfrm>
          <a:off x="1078612" y="2233510"/>
          <a:ext cx="7536553" cy="638379"/>
        </a:xfrm>
        <a:prstGeom prst="rect">
          <a:avLst/>
        </a:prstGeom>
        <a:solidFill>
          <a:srgbClr val="00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6714" tIns="88900" rIns="88900" bIns="88900" numCol="1" spcCol="1270" anchor="ctr" anchorCtr="0">
          <a:noAutofit/>
        </a:bodyPr>
        <a:lstStyle/>
        <a:p>
          <a:pPr lvl="0" algn="l" defTabSz="1555750">
            <a:lnSpc>
              <a:spcPct val="90000"/>
            </a:lnSpc>
            <a:spcBef>
              <a:spcPct val="0"/>
            </a:spcBef>
            <a:spcAft>
              <a:spcPct val="35000"/>
            </a:spcAft>
          </a:pPr>
          <a:r>
            <a:rPr lang="en-US" sz="3500" kern="1200" smtClean="0">
              <a:solidFill>
                <a:schemeClr val="tx1"/>
              </a:solidFill>
            </a:rPr>
            <a:t>Tính chất hóa học</a:t>
          </a:r>
          <a:endParaRPr lang="en-US" sz="3500" kern="1200" dirty="0">
            <a:solidFill>
              <a:schemeClr val="tx1"/>
            </a:solidFill>
          </a:endParaRPr>
        </a:p>
      </dsp:txBody>
      <dsp:txXfrm>
        <a:off x="1078612" y="2233510"/>
        <a:ext cx="7536553" cy="638379"/>
      </dsp:txXfrm>
    </dsp:sp>
    <dsp:sp modelId="{A615F53D-DBA6-4885-BEA9-AE1FEDE32DB4}">
      <dsp:nvSpPr>
        <dsp:cNvPr id="0" name=""/>
        <dsp:cNvSpPr/>
      </dsp:nvSpPr>
      <dsp:spPr>
        <a:xfrm>
          <a:off x="679625" y="2153712"/>
          <a:ext cx="797974" cy="79797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372273A-B5F4-40C6-9972-D128E931EE7D}">
      <dsp:nvSpPr>
        <dsp:cNvPr id="0" name=""/>
        <dsp:cNvSpPr/>
      </dsp:nvSpPr>
      <dsp:spPr>
        <a:xfrm>
          <a:off x="938213" y="3190772"/>
          <a:ext cx="7676951" cy="638379"/>
        </a:xfrm>
        <a:prstGeom prst="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6714" tIns="88900" rIns="88900" bIns="88900" numCol="1" spcCol="1270" anchor="ctr" anchorCtr="0">
          <a:noAutofit/>
        </a:bodyPr>
        <a:lstStyle/>
        <a:p>
          <a:pPr lvl="0" algn="l" defTabSz="1555750">
            <a:lnSpc>
              <a:spcPct val="90000"/>
            </a:lnSpc>
            <a:spcBef>
              <a:spcPct val="0"/>
            </a:spcBef>
            <a:spcAft>
              <a:spcPct val="35000"/>
            </a:spcAft>
          </a:pPr>
          <a:r>
            <a:rPr lang="en-US" sz="3500" kern="1200" smtClean="0">
              <a:solidFill>
                <a:schemeClr val="tx1"/>
              </a:solidFill>
            </a:rPr>
            <a:t>Trạng thái tự nhiên</a:t>
          </a:r>
          <a:endParaRPr lang="en-US" sz="3500" kern="1200" dirty="0">
            <a:solidFill>
              <a:schemeClr val="tx1"/>
            </a:solidFill>
          </a:endParaRPr>
        </a:p>
      </dsp:txBody>
      <dsp:txXfrm>
        <a:off x="938213" y="3190772"/>
        <a:ext cx="7676951" cy="638379"/>
      </dsp:txXfrm>
    </dsp:sp>
    <dsp:sp modelId="{30DA3E44-A39A-4350-B459-CD0155BC62AA}">
      <dsp:nvSpPr>
        <dsp:cNvPr id="0" name=""/>
        <dsp:cNvSpPr/>
      </dsp:nvSpPr>
      <dsp:spPr>
        <a:xfrm>
          <a:off x="539226" y="3110975"/>
          <a:ext cx="797974" cy="79797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76BBB00-8395-4BCF-BB88-7D31742210BE}">
      <dsp:nvSpPr>
        <dsp:cNvPr id="0" name=""/>
        <dsp:cNvSpPr/>
      </dsp:nvSpPr>
      <dsp:spPr>
        <a:xfrm>
          <a:off x="480769" y="4148035"/>
          <a:ext cx="8134395" cy="638379"/>
        </a:xfrm>
        <a:prstGeom prst="rect">
          <a:avLst/>
        </a:prstGeom>
        <a:solidFill>
          <a:srgbClr val="FF99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6714" tIns="88900" rIns="88900" bIns="88900" numCol="1" spcCol="1270" anchor="ctr" anchorCtr="0">
          <a:noAutofit/>
        </a:bodyPr>
        <a:lstStyle/>
        <a:p>
          <a:pPr lvl="0" algn="l" defTabSz="1555750">
            <a:lnSpc>
              <a:spcPct val="90000"/>
            </a:lnSpc>
            <a:spcBef>
              <a:spcPct val="0"/>
            </a:spcBef>
            <a:spcAft>
              <a:spcPct val="35000"/>
            </a:spcAft>
          </a:pPr>
          <a:r>
            <a:rPr lang="en-US" sz="3500" kern="1200" smtClean="0">
              <a:solidFill>
                <a:schemeClr val="tx1"/>
              </a:solidFill>
            </a:rPr>
            <a:t>Điều chế</a:t>
          </a:r>
          <a:endParaRPr lang="en-US" sz="3500" kern="1200" dirty="0">
            <a:solidFill>
              <a:schemeClr val="tx1"/>
            </a:solidFill>
          </a:endParaRPr>
        </a:p>
      </dsp:txBody>
      <dsp:txXfrm>
        <a:off x="480769" y="4148035"/>
        <a:ext cx="8134395" cy="638379"/>
      </dsp:txXfrm>
    </dsp:sp>
    <dsp:sp modelId="{06702D27-5A00-4488-B88E-0E8DDF62CBEA}">
      <dsp:nvSpPr>
        <dsp:cNvPr id="0" name=""/>
        <dsp:cNvSpPr/>
      </dsp:nvSpPr>
      <dsp:spPr>
        <a:xfrm>
          <a:off x="81782" y="4068237"/>
          <a:ext cx="797974" cy="79797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4" Type="http://schemas.openxmlformats.org/officeDocument/2006/relationships/image" Target="../media/image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CBF128-6A65-4FF7-9C8B-FB1DC12D0AE6}" type="slidenum">
              <a:rPr lang="en-US"/>
              <a:pPr>
                <a:defRPr/>
              </a:pPr>
              <a:t>‹#›</a:t>
            </a:fld>
            <a:endParaRPr lang="en-US"/>
          </a:p>
        </p:txBody>
      </p:sp>
    </p:spTree>
    <p:extLst>
      <p:ext uri="{BB962C8B-B14F-4D97-AF65-F5344CB8AC3E}">
        <p14:creationId xmlns:p14="http://schemas.microsoft.com/office/powerpoint/2010/main" val="29097090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48A78-D3C5-4F83-8C64-1422AF271F4F}" type="slidenum">
              <a:rPr lang="en-US"/>
              <a:pPr/>
              <a:t>9</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BE931-32C9-43E1-9931-ED8567F731A6}" type="slidenum">
              <a:rPr lang="en-US"/>
              <a:pPr/>
              <a:t>11</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7A80D9-91B3-43BA-9EBB-E93B51668782}" type="slidenum">
              <a:rPr lang="en-US" smtClean="0"/>
              <a:pPr>
                <a:defRPr/>
              </a:pPr>
              <a:t>‹#›</a:t>
            </a:fld>
            <a:endParaRPr lang="en-US"/>
          </a:p>
        </p:txBody>
      </p:sp>
    </p:spTree>
    <p:extLst>
      <p:ext uri="{BB962C8B-B14F-4D97-AF65-F5344CB8AC3E}">
        <p14:creationId xmlns:p14="http://schemas.microsoft.com/office/powerpoint/2010/main" val="268283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B19522-0585-40DF-A043-208194DA866C}" type="slidenum">
              <a:rPr lang="en-US" smtClean="0"/>
              <a:pPr>
                <a:defRPr/>
              </a:pPr>
              <a:t>‹#›</a:t>
            </a:fld>
            <a:endParaRPr lang="en-US"/>
          </a:p>
        </p:txBody>
      </p:sp>
    </p:spTree>
    <p:extLst>
      <p:ext uri="{BB962C8B-B14F-4D97-AF65-F5344CB8AC3E}">
        <p14:creationId xmlns:p14="http://schemas.microsoft.com/office/powerpoint/2010/main" val="286330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BB6EAA-EEB7-458A-B85C-BD7B7D479AF7}" type="slidenum">
              <a:rPr lang="en-US" smtClean="0"/>
              <a:pPr>
                <a:defRPr/>
              </a:pPr>
              <a:t>‹#›</a:t>
            </a:fld>
            <a:endParaRPr lang="en-US"/>
          </a:p>
        </p:txBody>
      </p:sp>
    </p:spTree>
    <p:extLst>
      <p:ext uri="{BB962C8B-B14F-4D97-AF65-F5344CB8AC3E}">
        <p14:creationId xmlns:p14="http://schemas.microsoft.com/office/powerpoint/2010/main" val="269052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01DC6E-5489-41A0-B5A1-59880B78C4F3}" type="slidenum">
              <a:rPr lang="en-US" smtClean="0"/>
              <a:pPr>
                <a:defRPr/>
              </a:pPr>
              <a:t>‹#›</a:t>
            </a:fld>
            <a:endParaRPr lang="en-US"/>
          </a:p>
        </p:txBody>
      </p:sp>
    </p:spTree>
    <p:extLst>
      <p:ext uri="{BB962C8B-B14F-4D97-AF65-F5344CB8AC3E}">
        <p14:creationId xmlns:p14="http://schemas.microsoft.com/office/powerpoint/2010/main" val="2661880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36977E-9039-4B12-96DB-43262D1A936E}" type="slidenum">
              <a:rPr lang="en-US" smtClean="0"/>
              <a:pPr>
                <a:defRPr/>
              </a:pPr>
              <a:t>‹#›</a:t>
            </a:fld>
            <a:endParaRPr lang="en-US"/>
          </a:p>
        </p:txBody>
      </p:sp>
    </p:spTree>
    <p:extLst>
      <p:ext uri="{BB962C8B-B14F-4D97-AF65-F5344CB8AC3E}">
        <p14:creationId xmlns:p14="http://schemas.microsoft.com/office/powerpoint/2010/main" val="80748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160E925-9B27-4DF8-9FD0-562B6CD51FA5}" type="slidenum">
              <a:rPr lang="en-US" smtClean="0"/>
              <a:pPr>
                <a:defRPr/>
              </a:pPr>
              <a:t>‹#›</a:t>
            </a:fld>
            <a:endParaRPr lang="en-US"/>
          </a:p>
        </p:txBody>
      </p:sp>
    </p:spTree>
    <p:extLst>
      <p:ext uri="{BB962C8B-B14F-4D97-AF65-F5344CB8AC3E}">
        <p14:creationId xmlns:p14="http://schemas.microsoft.com/office/powerpoint/2010/main" val="103344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DE71A5C-CD05-486C-98FC-B0FF376021CA}" type="slidenum">
              <a:rPr lang="en-US" smtClean="0"/>
              <a:pPr>
                <a:defRPr/>
              </a:pPr>
              <a:t>‹#›</a:t>
            </a:fld>
            <a:endParaRPr lang="en-US"/>
          </a:p>
        </p:txBody>
      </p:sp>
    </p:spTree>
    <p:extLst>
      <p:ext uri="{BB962C8B-B14F-4D97-AF65-F5344CB8AC3E}">
        <p14:creationId xmlns:p14="http://schemas.microsoft.com/office/powerpoint/2010/main" val="299116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D989080-397C-4EAA-80A9-F28BDC349E9E}" type="slidenum">
              <a:rPr lang="en-US" smtClean="0"/>
              <a:pPr>
                <a:defRPr/>
              </a:pPr>
              <a:t>‹#›</a:t>
            </a:fld>
            <a:endParaRPr lang="en-US"/>
          </a:p>
        </p:txBody>
      </p:sp>
    </p:spTree>
    <p:extLst>
      <p:ext uri="{BB962C8B-B14F-4D97-AF65-F5344CB8AC3E}">
        <p14:creationId xmlns:p14="http://schemas.microsoft.com/office/powerpoint/2010/main" val="35507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ACB4A67-3EB6-4A8E-9618-1BD860C8AAAA}" type="slidenum">
              <a:rPr lang="en-US" smtClean="0"/>
              <a:pPr>
                <a:defRPr/>
              </a:pPr>
              <a:t>‹#›</a:t>
            </a:fld>
            <a:endParaRPr lang="en-US"/>
          </a:p>
        </p:txBody>
      </p:sp>
    </p:spTree>
    <p:extLst>
      <p:ext uri="{BB962C8B-B14F-4D97-AF65-F5344CB8AC3E}">
        <p14:creationId xmlns:p14="http://schemas.microsoft.com/office/powerpoint/2010/main" val="195755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A66AA22-2272-4A11-AE73-2B148335A356}" type="slidenum">
              <a:rPr lang="en-US" smtClean="0"/>
              <a:pPr>
                <a:defRPr/>
              </a:pPr>
              <a:t>‹#›</a:t>
            </a:fld>
            <a:endParaRPr lang="en-US"/>
          </a:p>
        </p:txBody>
      </p:sp>
    </p:spTree>
    <p:extLst>
      <p:ext uri="{BB962C8B-B14F-4D97-AF65-F5344CB8AC3E}">
        <p14:creationId xmlns:p14="http://schemas.microsoft.com/office/powerpoint/2010/main" val="188436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5F3F3-AC13-4B18-824C-98D46E807E28}" type="slidenum">
              <a:rPr lang="en-US" smtClean="0"/>
              <a:pPr>
                <a:defRPr/>
              </a:pPr>
              <a:t>‹#›</a:t>
            </a:fld>
            <a:endParaRPr lang="en-US"/>
          </a:p>
        </p:txBody>
      </p:sp>
    </p:spTree>
    <p:extLst>
      <p:ext uri="{BB962C8B-B14F-4D97-AF65-F5344CB8AC3E}">
        <p14:creationId xmlns:p14="http://schemas.microsoft.com/office/powerpoint/2010/main" val="307241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20E32CA-DDCE-411E-A067-C9A51ACB4921}"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slide" Target="slide7.xm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slide" Target="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 Target="slide10.xml"/><Relationship Id="rId7" Type="http://schemas.openxmlformats.org/officeDocument/2006/relationships/hyperlink" Target="http://images.google.com.vn/imgres?imgurl=http://www.cisbaotin.com/uploads/imgproducts/1161745120.gif&amp;imgrefurl=http://www.cisbaotin.com/index.php?module=productdetail&amp;id=75&amp;h=252&amp;w=300&amp;sz=31&amp;hl=vi&amp;start=8&amp;tbnid=FcX6fyTua4-h2M:&amp;tbnh=97&amp;tbnw=116&amp;prev=/images?q=muc+in&amp;gbv=2&amp;svnum=10&amp;hl=vi&amp;sa=G"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7.jpeg"/><Relationship Id="rId5" Type="http://schemas.openxmlformats.org/officeDocument/2006/relationships/hyperlink" Target="http://images.google.com.vn/imgres?imgurl=http://www.megabuy.com.vn/images/Canon_BCI_6.jpg&amp;imgrefurl=http://www.megabuy.com.vn/index.php?main_page=index&amp;cPath=785&amp;zenid=ull4lmngsvkkn8es51m6d1br37&amp;h=375&amp;w=500&amp;sz=17&amp;hl=vi&amp;start=6&amp;tbnid=OQGK6vWbf-I4kM:&amp;tbnh=98&amp;tbnw=130&amp;prev=/images?q=muc+in&amp;gbv=2&amp;svnum=10&amp;hl=vi&amp;sa=G" TargetMode="External"/><Relationship Id="rId10" Type="http://schemas.openxmlformats.org/officeDocument/2006/relationships/image" Target="../media/image46.jpeg"/><Relationship Id="rId4" Type="http://schemas.openxmlformats.org/officeDocument/2006/relationships/image" Target="../media/image42.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0.gif"/><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8.wmf"/><Relationship Id="rId4" Type="http://schemas.openxmlformats.org/officeDocument/2006/relationships/oleObject" Target="../embeddings/oleObject3.bin"/><Relationship Id="rId9"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image" Target="../media/image1.jpeg"/><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1.wmf"/><Relationship Id="rId5" Type="http://schemas.openxmlformats.org/officeDocument/2006/relationships/oleObject" Target="../embeddings/oleObject6.bin"/><Relationship Id="rId10" Type="http://schemas.openxmlformats.org/officeDocument/2006/relationships/image" Target="../media/image93.wmf"/><Relationship Id="rId4" Type="http://schemas.openxmlformats.org/officeDocument/2006/relationships/image" Target="../media/image90.wmf"/><Relationship Id="rId9"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b="1" dirty="0" smtClean="0">
                <a:ln w="6600">
                  <a:solidFill>
                    <a:schemeClr val="accent2"/>
                  </a:solidFill>
                  <a:prstDash val="solid"/>
                </a:ln>
                <a:solidFill>
                  <a:srgbClr val="002060"/>
                </a:solidFill>
                <a:effectLst>
                  <a:outerShdw dist="38100" dir="2700000" algn="tl" rotWithShape="0">
                    <a:schemeClr val="accent2"/>
                  </a:outerShdw>
                </a:effectLst>
              </a:rPr>
              <a:t> </a:t>
            </a:r>
          </a:p>
          <a:p>
            <a:pPr marL="0" indent="0" algn="ctr">
              <a:buNone/>
            </a:pPr>
            <a:r>
              <a:rPr lang="en-US" sz="4000" b="1" dirty="0" smtClean="0">
                <a:ln w="6600">
                  <a:solidFill>
                    <a:schemeClr val="accent2"/>
                  </a:solidFill>
                  <a:prstDash val="solid"/>
                </a:ln>
                <a:solidFill>
                  <a:srgbClr val="002060"/>
                </a:solidFill>
                <a:effectLst>
                  <a:outerShdw dist="38100" dir="2700000" algn="tl" rotWithShape="0">
                    <a:schemeClr val="accent2"/>
                  </a:outerShdw>
                </a:effectLst>
                <a:latin typeface="Times New Roman" pitchFamily="18" charset="0"/>
                <a:cs typeface="Times New Roman" pitchFamily="18" charset="0"/>
              </a:rPr>
              <a:t>CHÀO </a:t>
            </a:r>
            <a:r>
              <a:rPr lang="en-US" sz="4000" b="1" dirty="0">
                <a:ln w="6600">
                  <a:solidFill>
                    <a:schemeClr val="accent2"/>
                  </a:solidFill>
                  <a:prstDash val="solid"/>
                </a:ln>
                <a:solidFill>
                  <a:srgbClr val="002060"/>
                </a:solidFill>
                <a:effectLst>
                  <a:outerShdw dist="38100" dir="2700000" algn="tl" rotWithShape="0">
                    <a:schemeClr val="accent2"/>
                  </a:outerShdw>
                </a:effectLst>
                <a:latin typeface="Times New Roman" pitchFamily="18" charset="0"/>
                <a:cs typeface="Times New Roman" pitchFamily="18" charset="0"/>
              </a:rPr>
              <a:t>MỪNG QUÝ THẦY CÔ</a:t>
            </a:r>
          </a:p>
          <a:p>
            <a:pPr marL="0" indent="0" algn="ctr">
              <a:buNone/>
            </a:pPr>
            <a:r>
              <a:rPr lang="en-US" sz="4000" b="1" dirty="0">
                <a:ln w="6600">
                  <a:solidFill>
                    <a:schemeClr val="accent2"/>
                  </a:solidFill>
                  <a:prstDash val="solid"/>
                </a:ln>
                <a:solidFill>
                  <a:srgbClr val="002060"/>
                </a:solidFill>
                <a:effectLst>
                  <a:outerShdw dist="38100" dir="2700000" algn="tl" rotWithShape="0">
                    <a:schemeClr val="accent2"/>
                  </a:outerShdw>
                </a:effectLst>
                <a:latin typeface="Times New Roman" pitchFamily="18" charset="0"/>
                <a:cs typeface="Times New Roman" pitchFamily="18" charset="0"/>
              </a:rPr>
              <a:t> ĐẾN VỚI TIẾT HỌC LỚP 11A1</a:t>
            </a:r>
          </a:p>
          <a:p>
            <a:pPr marL="0" indent="0" algn="ctr">
              <a:buNone/>
            </a:pPr>
            <a:r>
              <a:rPr lang="en-US" sz="4000" b="1" dirty="0">
                <a:ln w="6600">
                  <a:solidFill>
                    <a:schemeClr val="accent2"/>
                  </a:solidFill>
                  <a:prstDash val="solid"/>
                </a:ln>
                <a:solidFill>
                  <a:srgbClr val="002060"/>
                </a:solidFill>
                <a:effectLst>
                  <a:outerShdw dist="38100" dir="2700000" algn="tl" rotWithShape="0">
                    <a:schemeClr val="accent2"/>
                  </a:outerShdw>
                </a:effectLst>
                <a:latin typeface="Times New Roman" pitchFamily="18" charset="0"/>
                <a:cs typeface="Times New Roman" pitchFamily="18" charset="0"/>
              </a:rPr>
              <a:t>TRƯỜNG THPT AN NHƠN TÂY.</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816964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26982" name="Picture 6" descr="Dao cat T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6096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7" descr="may m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495800"/>
            <a:ext cx="2438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Text Box 11"/>
          <p:cNvSpPr txBox="1">
            <a:spLocks noChangeArrowheads="1"/>
          </p:cNvSpPr>
          <p:nvPr/>
        </p:nvSpPr>
        <p:spPr bwMode="auto">
          <a:xfrm>
            <a:off x="1066800" y="1524000"/>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solidFill>
                  <a:srgbClr val="0000FF"/>
                </a:solidFill>
                <a:latin typeface="+mj-lt"/>
              </a:rPr>
              <a:t>Dao </a:t>
            </a:r>
            <a:r>
              <a:rPr lang="en-US" sz="2400" b="1" dirty="0" err="1">
                <a:solidFill>
                  <a:srgbClr val="0000FF"/>
                </a:solidFill>
                <a:latin typeface="+mj-lt"/>
              </a:rPr>
              <a:t>cắt</a:t>
            </a:r>
            <a:r>
              <a:rPr lang="en-US" sz="2400" b="1" dirty="0">
                <a:solidFill>
                  <a:srgbClr val="0000FF"/>
                </a:solidFill>
                <a:latin typeface="+mj-lt"/>
              </a:rPr>
              <a:t> </a:t>
            </a:r>
            <a:r>
              <a:rPr lang="en-US" sz="2400" b="1" dirty="0" err="1">
                <a:solidFill>
                  <a:srgbClr val="0000FF"/>
                </a:solidFill>
                <a:latin typeface="+mj-lt"/>
              </a:rPr>
              <a:t>thủy</a:t>
            </a:r>
            <a:r>
              <a:rPr lang="en-US" sz="2400" b="1" dirty="0">
                <a:solidFill>
                  <a:srgbClr val="0000FF"/>
                </a:solidFill>
                <a:latin typeface="+mj-lt"/>
              </a:rPr>
              <a:t> </a:t>
            </a:r>
            <a:r>
              <a:rPr lang="en-US" sz="2400" b="1" dirty="0" err="1">
                <a:solidFill>
                  <a:srgbClr val="0000FF"/>
                </a:solidFill>
                <a:latin typeface="+mj-lt"/>
              </a:rPr>
              <a:t>tinh</a:t>
            </a:r>
            <a:endParaRPr lang="en-US" sz="2400" b="1" dirty="0">
              <a:solidFill>
                <a:srgbClr val="0000FF"/>
              </a:solidFill>
              <a:latin typeface="+mj-lt"/>
            </a:endParaRPr>
          </a:p>
        </p:txBody>
      </p:sp>
      <p:sp>
        <p:nvSpPr>
          <p:cNvPr id="126988" name="Text Box 12"/>
          <p:cNvSpPr txBox="1">
            <a:spLocks noChangeArrowheads="1"/>
          </p:cNvSpPr>
          <p:nvPr/>
        </p:nvSpPr>
        <p:spPr bwMode="auto">
          <a:xfrm>
            <a:off x="609600" y="6172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dirty="0" err="1">
                <a:solidFill>
                  <a:srgbClr val="0000FF"/>
                </a:solidFill>
                <a:latin typeface="+mj-lt"/>
              </a:rPr>
              <a:t>Bột</a:t>
            </a:r>
            <a:r>
              <a:rPr lang="en-US" sz="2400" b="1" dirty="0">
                <a:solidFill>
                  <a:srgbClr val="0000FF"/>
                </a:solidFill>
                <a:latin typeface="+mj-lt"/>
              </a:rPr>
              <a:t> </a:t>
            </a:r>
            <a:r>
              <a:rPr lang="en-US" sz="2400" b="1" dirty="0" err="1">
                <a:solidFill>
                  <a:srgbClr val="0000FF"/>
                </a:solidFill>
                <a:latin typeface="+mj-lt"/>
              </a:rPr>
              <a:t>mài</a:t>
            </a:r>
            <a:endParaRPr lang="en-US" sz="2400" b="1" dirty="0">
              <a:solidFill>
                <a:srgbClr val="0000FF"/>
              </a:solidFill>
              <a:latin typeface="+mj-lt"/>
            </a:endParaRPr>
          </a:p>
        </p:txBody>
      </p:sp>
      <p:sp>
        <p:nvSpPr>
          <p:cNvPr id="18438" name="Text Box 13"/>
          <p:cNvSpPr txBox="1">
            <a:spLocks noChangeArrowheads="1"/>
          </p:cNvSpPr>
          <p:nvPr/>
        </p:nvSpPr>
        <p:spPr bwMode="auto">
          <a:xfrm>
            <a:off x="7604125" y="2887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sz="2400">
              <a:latin typeface="Times New Roman" pitchFamily="18" charset="0"/>
            </a:endParaRPr>
          </a:p>
        </p:txBody>
      </p:sp>
      <p:sp>
        <p:nvSpPr>
          <p:cNvPr id="126990" name="Text Box 14"/>
          <p:cNvSpPr txBox="1">
            <a:spLocks noChangeArrowheads="1"/>
          </p:cNvSpPr>
          <p:nvPr/>
        </p:nvSpPr>
        <p:spPr bwMode="auto">
          <a:xfrm>
            <a:off x="5791200" y="2895600"/>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a:solidFill>
                  <a:srgbClr val="0000FF"/>
                </a:solidFill>
                <a:latin typeface="+mj-lt"/>
              </a:rPr>
              <a:t>Đồ trang sức</a:t>
            </a:r>
          </a:p>
        </p:txBody>
      </p:sp>
      <p:sp>
        <p:nvSpPr>
          <p:cNvPr id="126991" name="Text Box 15">
            <a:hlinkClick r:id="rId5" action="ppaction://hlinksldjump"/>
          </p:cNvPr>
          <p:cNvSpPr txBox="1">
            <a:spLocks noChangeArrowheads="1"/>
          </p:cNvSpPr>
          <p:nvPr/>
        </p:nvSpPr>
        <p:spPr bwMode="auto">
          <a:xfrm>
            <a:off x="6248400" y="61722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a:solidFill>
                  <a:srgbClr val="0000FF"/>
                </a:solidFill>
                <a:latin typeface="+mj-lt"/>
              </a:rPr>
              <a:t>Mũi khoan</a:t>
            </a:r>
          </a:p>
        </p:txBody>
      </p:sp>
      <p:sp>
        <p:nvSpPr>
          <p:cNvPr id="126993" name="Line 17"/>
          <p:cNvSpPr>
            <a:spLocks noChangeShapeType="1"/>
          </p:cNvSpPr>
          <p:nvPr/>
        </p:nvSpPr>
        <p:spPr bwMode="auto">
          <a:xfrm flipH="1" flipV="1">
            <a:off x="2438400" y="2057400"/>
            <a:ext cx="1143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94" name="Line 18"/>
          <p:cNvSpPr>
            <a:spLocks noChangeShapeType="1"/>
          </p:cNvSpPr>
          <p:nvPr/>
        </p:nvSpPr>
        <p:spPr bwMode="auto">
          <a:xfrm flipV="1">
            <a:off x="5600700" y="1981200"/>
            <a:ext cx="4191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95" name="Line 19"/>
          <p:cNvSpPr>
            <a:spLocks noChangeShapeType="1"/>
          </p:cNvSpPr>
          <p:nvPr/>
        </p:nvSpPr>
        <p:spPr bwMode="auto">
          <a:xfrm flipH="1">
            <a:off x="2895600" y="3733800"/>
            <a:ext cx="10668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96" name="Line 20"/>
          <p:cNvSpPr>
            <a:spLocks noChangeShapeType="1"/>
          </p:cNvSpPr>
          <p:nvPr/>
        </p:nvSpPr>
        <p:spPr bwMode="auto">
          <a:xfrm>
            <a:off x="4953000" y="3733800"/>
            <a:ext cx="12954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7003" name="Picture 27" descr="imagesCAH8JJH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038600"/>
            <a:ext cx="2438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004" name="Picture 28" descr="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205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rang suc.jpg"/>
          <p:cNvPicPr>
            <a:picLocks noChangeAspect="1"/>
          </p:cNvPicPr>
          <p:nvPr/>
        </p:nvPicPr>
        <p:blipFill>
          <a:blip r:embed="rId8"/>
          <a:stretch>
            <a:fillRect/>
          </a:stretch>
        </p:blipFill>
        <p:spPr>
          <a:xfrm>
            <a:off x="5181600" y="0"/>
            <a:ext cx="1808137" cy="1898862"/>
          </a:xfrm>
          <a:prstGeom prst="roundRect">
            <a:avLst>
              <a:gd name="adj" fmla="val 6274"/>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Content Placeholder 7" descr="diamond.jp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2503487"/>
            <a:ext cx="25908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hlinkClick r:id="rId9" action="ppaction://hlinksldjump"/>
          </p:cNvPr>
          <p:cNvSpPr txBox="1"/>
          <p:nvPr/>
        </p:nvSpPr>
        <p:spPr>
          <a:xfrm>
            <a:off x="3185160" y="5219700"/>
            <a:ext cx="2819400" cy="584775"/>
          </a:xfrm>
          <a:prstGeom prst="rect">
            <a:avLst/>
          </a:prstGeom>
          <a:solidFill>
            <a:srgbClr val="C00000"/>
          </a:solidFill>
        </p:spPr>
        <p:txBody>
          <a:bodyPr wrap="square" rtlCol="0">
            <a:spAutoFit/>
          </a:bodyPr>
          <a:lstStyle/>
          <a:p>
            <a:pPr algn="ctr"/>
            <a:r>
              <a:rPr lang="en-US" sz="3200" b="1" dirty="0" smtClean="0">
                <a:solidFill>
                  <a:schemeClr val="bg1"/>
                </a:solidFill>
              </a:rPr>
              <a:t>KIM CƯƠNG</a:t>
            </a:r>
            <a:endParaRPr lang="en-US" sz="3200" b="1" dirty="0">
              <a:solidFill>
                <a:schemeClr val="bg1"/>
              </a:solidFill>
            </a:endParaRPr>
          </a:p>
        </p:txBody>
      </p:sp>
    </p:spTree>
    <p:extLst>
      <p:ext uri="{BB962C8B-B14F-4D97-AF65-F5344CB8AC3E}">
        <p14:creationId xmlns:p14="http://schemas.microsoft.com/office/powerpoint/2010/main" val="36060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1000"/>
            <a:lum/>
          </a:blip>
          <a:srcRect/>
          <a:stretch>
            <a:fillRect/>
          </a:stretch>
        </a:blip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rot="-610079">
            <a:off x="2347913" y="3716338"/>
            <a:ext cx="4475162" cy="877887"/>
            <a:chOff x="973" y="1532"/>
            <a:chExt cx="2819" cy="554"/>
          </a:xfrm>
        </p:grpSpPr>
        <p:grpSp>
          <p:nvGrpSpPr>
            <p:cNvPr id="20483" name="Group 3"/>
            <p:cNvGrpSpPr>
              <a:grpSpLocks/>
            </p:cNvGrpSpPr>
            <p:nvPr/>
          </p:nvGrpSpPr>
          <p:grpSpPr bwMode="auto">
            <a:xfrm>
              <a:off x="1006" y="1554"/>
              <a:ext cx="2738" cy="510"/>
              <a:chOff x="1006" y="1554"/>
              <a:chExt cx="1602" cy="502"/>
            </a:xfrm>
          </p:grpSpPr>
          <p:sp>
            <p:nvSpPr>
              <p:cNvPr id="20484" name="AutoShape 4"/>
              <p:cNvSpPr>
                <a:spLocks noChangeArrowheads="1"/>
              </p:cNvSpPr>
              <p:nvPr/>
            </p:nvSpPr>
            <p:spPr bwMode="auto">
              <a:xfrm>
                <a:off x="1006" y="1663"/>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5" name="AutoShape 5"/>
              <p:cNvSpPr>
                <a:spLocks noChangeArrowheads="1"/>
              </p:cNvSpPr>
              <p:nvPr/>
            </p:nvSpPr>
            <p:spPr bwMode="auto">
              <a:xfrm>
                <a:off x="1046" y="1864"/>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AutoShape 6"/>
              <p:cNvSpPr>
                <a:spLocks noChangeArrowheads="1"/>
              </p:cNvSpPr>
              <p:nvPr/>
            </p:nvSpPr>
            <p:spPr bwMode="auto">
              <a:xfrm>
                <a:off x="1495" y="1750"/>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AutoShape 7"/>
              <p:cNvSpPr>
                <a:spLocks noChangeArrowheads="1"/>
              </p:cNvSpPr>
              <p:nvPr/>
            </p:nvSpPr>
            <p:spPr bwMode="auto">
              <a:xfrm>
                <a:off x="1482" y="1554"/>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8" name="AutoShape 8"/>
              <p:cNvSpPr>
                <a:spLocks noChangeArrowheads="1"/>
              </p:cNvSpPr>
              <p:nvPr/>
            </p:nvSpPr>
            <p:spPr bwMode="auto">
              <a:xfrm>
                <a:off x="1966" y="1650"/>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AutoShape 9"/>
              <p:cNvSpPr>
                <a:spLocks noChangeArrowheads="1"/>
              </p:cNvSpPr>
              <p:nvPr/>
            </p:nvSpPr>
            <p:spPr bwMode="auto">
              <a:xfrm>
                <a:off x="1984" y="1846"/>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490" name="Oval 10"/>
            <p:cNvSpPr>
              <a:spLocks noChangeArrowheads="1"/>
            </p:cNvSpPr>
            <p:nvPr/>
          </p:nvSpPr>
          <p:spPr bwMode="auto">
            <a:xfrm>
              <a:off x="1056" y="194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1" name="Oval 11"/>
            <p:cNvSpPr>
              <a:spLocks noChangeArrowheads="1"/>
            </p:cNvSpPr>
            <p:nvPr/>
          </p:nvSpPr>
          <p:spPr bwMode="auto">
            <a:xfrm>
              <a:off x="973"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2" name="Oval 12"/>
            <p:cNvSpPr>
              <a:spLocks noChangeArrowheads="1"/>
            </p:cNvSpPr>
            <p:nvPr/>
          </p:nvSpPr>
          <p:spPr bwMode="auto">
            <a:xfrm>
              <a:off x="2112"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3" name="Oval 13"/>
            <p:cNvSpPr>
              <a:spLocks noChangeArrowheads="1"/>
            </p:cNvSpPr>
            <p:nvPr/>
          </p:nvSpPr>
          <p:spPr bwMode="auto">
            <a:xfrm>
              <a:off x="1296" y="1837"/>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4" name="Oval 14"/>
            <p:cNvSpPr>
              <a:spLocks noChangeArrowheads="1"/>
            </p:cNvSpPr>
            <p:nvPr/>
          </p:nvSpPr>
          <p:spPr bwMode="auto">
            <a:xfrm>
              <a:off x="1824"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5" name="Oval 15"/>
            <p:cNvSpPr>
              <a:spLocks noChangeArrowheads="1"/>
            </p:cNvSpPr>
            <p:nvPr/>
          </p:nvSpPr>
          <p:spPr bwMode="auto">
            <a:xfrm>
              <a:off x="12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6" name="Oval 16"/>
            <p:cNvSpPr>
              <a:spLocks noChangeArrowheads="1"/>
            </p:cNvSpPr>
            <p:nvPr/>
          </p:nvSpPr>
          <p:spPr bwMode="auto">
            <a:xfrm>
              <a:off x="1789"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7" name="Oval 17"/>
            <p:cNvSpPr>
              <a:spLocks noChangeArrowheads="1"/>
            </p:cNvSpPr>
            <p:nvPr/>
          </p:nvSpPr>
          <p:spPr bwMode="auto">
            <a:xfrm>
              <a:off x="1872"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8" name="Oval 18"/>
            <p:cNvSpPr>
              <a:spLocks noChangeArrowheads="1"/>
            </p:cNvSpPr>
            <p:nvPr/>
          </p:nvSpPr>
          <p:spPr bwMode="auto">
            <a:xfrm>
              <a:off x="2675"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9" name="Oval 19"/>
            <p:cNvSpPr>
              <a:spLocks noChangeArrowheads="1"/>
            </p:cNvSpPr>
            <p:nvPr/>
          </p:nvSpPr>
          <p:spPr bwMode="auto">
            <a:xfrm>
              <a:off x="2605"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0" name="Oval 20"/>
            <p:cNvSpPr>
              <a:spLocks noChangeArrowheads="1"/>
            </p:cNvSpPr>
            <p:nvPr/>
          </p:nvSpPr>
          <p:spPr bwMode="auto">
            <a:xfrm>
              <a:off x="3744"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1" name="Oval 21"/>
            <p:cNvSpPr>
              <a:spLocks noChangeArrowheads="1"/>
            </p:cNvSpPr>
            <p:nvPr/>
          </p:nvSpPr>
          <p:spPr bwMode="auto">
            <a:xfrm>
              <a:off x="2893"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2" name="Oval 22"/>
            <p:cNvSpPr>
              <a:spLocks noChangeArrowheads="1"/>
            </p:cNvSpPr>
            <p:nvPr/>
          </p:nvSpPr>
          <p:spPr bwMode="auto">
            <a:xfrm>
              <a:off x="3456"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3" name="Oval 23"/>
            <p:cNvSpPr>
              <a:spLocks noChangeArrowheads="1"/>
            </p:cNvSpPr>
            <p:nvPr/>
          </p:nvSpPr>
          <p:spPr bwMode="auto">
            <a:xfrm>
              <a:off x="2832"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4" name="Oval 24"/>
            <p:cNvSpPr>
              <a:spLocks noChangeArrowheads="1"/>
            </p:cNvSpPr>
            <p:nvPr/>
          </p:nvSpPr>
          <p:spPr bwMode="auto">
            <a:xfrm>
              <a:off x="3421"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5" name="Oval 25"/>
            <p:cNvSpPr>
              <a:spLocks noChangeArrowheads="1"/>
            </p:cNvSpPr>
            <p:nvPr/>
          </p:nvSpPr>
          <p:spPr bwMode="auto">
            <a:xfrm>
              <a:off x="3504"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6" name="Oval 26"/>
            <p:cNvSpPr>
              <a:spLocks noChangeArrowheads="1"/>
            </p:cNvSpPr>
            <p:nvPr/>
          </p:nvSpPr>
          <p:spPr bwMode="auto">
            <a:xfrm>
              <a:off x="2029"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7" name="Oval 27"/>
            <p:cNvSpPr>
              <a:spLocks noChangeArrowheads="1"/>
            </p:cNvSpPr>
            <p:nvPr/>
          </p:nvSpPr>
          <p:spPr bwMode="auto">
            <a:xfrm>
              <a:off x="2893"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8" name="Oval 28"/>
            <p:cNvSpPr>
              <a:spLocks noChangeArrowheads="1"/>
            </p:cNvSpPr>
            <p:nvPr/>
          </p:nvSpPr>
          <p:spPr bwMode="auto">
            <a:xfrm>
              <a:off x="3692" y="1715"/>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9" name="Oval 29"/>
            <p:cNvSpPr>
              <a:spLocks noChangeArrowheads="1"/>
            </p:cNvSpPr>
            <p:nvPr/>
          </p:nvSpPr>
          <p:spPr bwMode="auto">
            <a:xfrm>
              <a:off x="2605" y="15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0" name="Oval 30"/>
            <p:cNvSpPr>
              <a:spLocks noChangeArrowheads="1"/>
            </p:cNvSpPr>
            <p:nvPr/>
          </p:nvSpPr>
          <p:spPr bwMode="auto">
            <a:xfrm>
              <a:off x="2029" y="15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1" name="Oval 31"/>
            <p:cNvSpPr>
              <a:spLocks noChangeArrowheads="1"/>
            </p:cNvSpPr>
            <p:nvPr/>
          </p:nvSpPr>
          <p:spPr bwMode="auto">
            <a:xfrm>
              <a:off x="1305" y="203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12" name="Group 32"/>
          <p:cNvGrpSpPr>
            <a:grpSpLocks/>
          </p:cNvGrpSpPr>
          <p:nvPr/>
        </p:nvGrpSpPr>
        <p:grpSpPr bwMode="auto">
          <a:xfrm rot="-610079">
            <a:off x="1446213" y="2392363"/>
            <a:ext cx="4476750" cy="877887"/>
            <a:chOff x="973" y="1532"/>
            <a:chExt cx="2819" cy="554"/>
          </a:xfrm>
        </p:grpSpPr>
        <p:grpSp>
          <p:nvGrpSpPr>
            <p:cNvPr id="20513" name="Group 33"/>
            <p:cNvGrpSpPr>
              <a:grpSpLocks/>
            </p:cNvGrpSpPr>
            <p:nvPr/>
          </p:nvGrpSpPr>
          <p:grpSpPr bwMode="auto">
            <a:xfrm>
              <a:off x="1006" y="1554"/>
              <a:ext cx="2738" cy="510"/>
              <a:chOff x="1006" y="1554"/>
              <a:chExt cx="1602" cy="502"/>
            </a:xfrm>
          </p:grpSpPr>
          <p:sp>
            <p:nvSpPr>
              <p:cNvPr id="20514" name="AutoShape 34"/>
              <p:cNvSpPr>
                <a:spLocks noChangeArrowheads="1"/>
              </p:cNvSpPr>
              <p:nvPr/>
            </p:nvSpPr>
            <p:spPr bwMode="auto">
              <a:xfrm>
                <a:off x="1006" y="1663"/>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5" name="AutoShape 35"/>
              <p:cNvSpPr>
                <a:spLocks noChangeArrowheads="1"/>
              </p:cNvSpPr>
              <p:nvPr/>
            </p:nvSpPr>
            <p:spPr bwMode="auto">
              <a:xfrm>
                <a:off x="1046" y="1864"/>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6" name="AutoShape 36"/>
              <p:cNvSpPr>
                <a:spLocks noChangeArrowheads="1"/>
              </p:cNvSpPr>
              <p:nvPr/>
            </p:nvSpPr>
            <p:spPr bwMode="auto">
              <a:xfrm>
                <a:off x="1495" y="1750"/>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7" name="AutoShape 37"/>
              <p:cNvSpPr>
                <a:spLocks noChangeArrowheads="1"/>
              </p:cNvSpPr>
              <p:nvPr/>
            </p:nvSpPr>
            <p:spPr bwMode="auto">
              <a:xfrm>
                <a:off x="1482" y="1554"/>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8" name="AutoShape 38"/>
              <p:cNvSpPr>
                <a:spLocks noChangeArrowheads="1"/>
              </p:cNvSpPr>
              <p:nvPr/>
            </p:nvSpPr>
            <p:spPr bwMode="auto">
              <a:xfrm>
                <a:off x="1966" y="1650"/>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9" name="AutoShape 39"/>
              <p:cNvSpPr>
                <a:spLocks noChangeArrowheads="1"/>
              </p:cNvSpPr>
              <p:nvPr/>
            </p:nvSpPr>
            <p:spPr bwMode="auto">
              <a:xfrm>
                <a:off x="1984" y="1846"/>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20" name="Oval 40"/>
            <p:cNvSpPr>
              <a:spLocks noChangeArrowheads="1"/>
            </p:cNvSpPr>
            <p:nvPr/>
          </p:nvSpPr>
          <p:spPr bwMode="auto">
            <a:xfrm>
              <a:off x="1056" y="194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1" name="Oval 41"/>
            <p:cNvSpPr>
              <a:spLocks noChangeArrowheads="1"/>
            </p:cNvSpPr>
            <p:nvPr/>
          </p:nvSpPr>
          <p:spPr bwMode="auto">
            <a:xfrm>
              <a:off x="973"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2" name="Oval 42"/>
            <p:cNvSpPr>
              <a:spLocks noChangeArrowheads="1"/>
            </p:cNvSpPr>
            <p:nvPr/>
          </p:nvSpPr>
          <p:spPr bwMode="auto">
            <a:xfrm>
              <a:off x="2112"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3" name="Oval 43"/>
            <p:cNvSpPr>
              <a:spLocks noChangeArrowheads="1"/>
            </p:cNvSpPr>
            <p:nvPr/>
          </p:nvSpPr>
          <p:spPr bwMode="auto">
            <a:xfrm>
              <a:off x="1296" y="1837"/>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4" name="Oval 44"/>
            <p:cNvSpPr>
              <a:spLocks noChangeArrowheads="1"/>
            </p:cNvSpPr>
            <p:nvPr/>
          </p:nvSpPr>
          <p:spPr bwMode="auto">
            <a:xfrm>
              <a:off x="1824"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5" name="Oval 45"/>
            <p:cNvSpPr>
              <a:spLocks noChangeArrowheads="1"/>
            </p:cNvSpPr>
            <p:nvPr/>
          </p:nvSpPr>
          <p:spPr bwMode="auto">
            <a:xfrm>
              <a:off x="12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6" name="Oval 46"/>
            <p:cNvSpPr>
              <a:spLocks noChangeArrowheads="1"/>
            </p:cNvSpPr>
            <p:nvPr/>
          </p:nvSpPr>
          <p:spPr bwMode="auto">
            <a:xfrm>
              <a:off x="1789"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7" name="Oval 47"/>
            <p:cNvSpPr>
              <a:spLocks noChangeArrowheads="1"/>
            </p:cNvSpPr>
            <p:nvPr/>
          </p:nvSpPr>
          <p:spPr bwMode="auto">
            <a:xfrm>
              <a:off x="1872"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8" name="Oval 48"/>
            <p:cNvSpPr>
              <a:spLocks noChangeArrowheads="1"/>
            </p:cNvSpPr>
            <p:nvPr/>
          </p:nvSpPr>
          <p:spPr bwMode="auto">
            <a:xfrm>
              <a:off x="2675"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9" name="Oval 49"/>
            <p:cNvSpPr>
              <a:spLocks noChangeArrowheads="1"/>
            </p:cNvSpPr>
            <p:nvPr/>
          </p:nvSpPr>
          <p:spPr bwMode="auto">
            <a:xfrm>
              <a:off x="2605"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0" name="Oval 50"/>
            <p:cNvSpPr>
              <a:spLocks noChangeArrowheads="1"/>
            </p:cNvSpPr>
            <p:nvPr/>
          </p:nvSpPr>
          <p:spPr bwMode="auto">
            <a:xfrm>
              <a:off x="3744"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1" name="Oval 51"/>
            <p:cNvSpPr>
              <a:spLocks noChangeArrowheads="1"/>
            </p:cNvSpPr>
            <p:nvPr/>
          </p:nvSpPr>
          <p:spPr bwMode="auto">
            <a:xfrm>
              <a:off x="2893"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2" name="Oval 52"/>
            <p:cNvSpPr>
              <a:spLocks noChangeArrowheads="1"/>
            </p:cNvSpPr>
            <p:nvPr/>
          </p:nvSpPr>
          <p:spPr bwMode="auto">
            <a:xfrm>
              <a:off x="3456"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3" name="Oval 53"/>
            <p:cNvSpPr>
              <a:spLocks noChangeArrowheads="1"/>
            </p:cNvSpPr>
            <p:nvPr/>
          </p:nvSpPr>
          <p:spPr bwMode="auto">
            <a:xfrm>
              <a:off x="2832"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4" name="Oval 54"/>
            <p:cNvSpPr>
              <a:spLocks noChangeArrowheads="1"/>
            </p:cNvSpPr>
            <p:nvPr/>
          </p:nvSpPr>
          <p:spPr bwMode="auto">
            <a:xfrm>
              <a:off x="3421"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5" name="Oval 55"/>
            <p:cNvSpPr>
              <a:spLocks noChangeArrowheads="1"/>
            </p:cNvSpPr>
            <p:nvPr/>
          </p:nvSpPr>
          <p:spPr bwMode="auto">
            <a:xfrm>
              <a:off x="3504"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6" name="Oval 56"/>
            <p:cNvSpPr>
              <a:spLocks noChangeArrowheads="1"/>
            </p:cNvSpPr>
            <p:nvPr/>
          </p:nvSpPr>
          <p:spPr bwMode="auto">
            <a:xfrm>
              <a:off x="2029"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7" name="Oval 57"/>
            <p:cNvSpPr>
              <a:spLocks noChangeArrowheads="1"/>
            </p:cNvSpPr>
            <p:nvPr/>
          </p:nvSpPr>
          <p:spPr bwMode="auto">
            <a:xfrm>
              <a:off x="2893"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8" name="Oval 58"/>
            <p:cNvSpPr>
              <a:spLocks noChangeArrowheads="1"/>
            </p:cNvSpPr>
            <p:nvPr/>
          </p:nvSpPr>
          <p:spPr bwMode="auto">
            <a:xfrm>
              <a:off x="3692" y="1715"/>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39" name="Oval 59"/>
            <p:cNvSpPr>
              <a:spLocks noChangeArrowheads="1"/>
            </p:cNvSpPr>
            <p:nvPr/>
          </p:nvSpPr>
          <p:spPr bwMode="auto">
            <a:xfrm>
              <a:off x="2605" y="15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0" name="Oval 60"/>
            <p:cNvSpPr>
              <a:spLocks noChangeArrowheads="1"/>
            </p:cNvSpPr>
            <p:nvPr/>
          </p:nvSpPr>
          <p:spPr bwMode="auto">
            <a:xfrm>
              <a:off x="2029" y="15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1" name="Oval 61"/>
            <p:cNvSpPr>
              <a:spLocks noChangeArrowheads="1"/>
            </p:cNvSpPr>
            <p:nvPr/>
          </p:nvSpPr>
          <p:spPr bwMode="auto">
            <a:xfrm>
              <a:off x="1305" y="203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42" name="Group 62"/>
          <p:cNvGrpSpPr>
            <a:grpSpLocks/>
          </p:cNvGrpSpPr>
          <p:nvPr/>
        </p:nvGrpSpPr>
        <p:grpSpPr bwMode="auto">
          <a:xfrm rot="-610079">
            <a:off x="2300288" y="519113"/>
            <a:ext cx="4476750" cy="879475"/>
            <a:chOff x="973" y="1532"/>
            <a:chExt cx="2819" cy="554"/>
          </a:xfrm>
        </p:grpSpPr>
        <p:grpSp>
          <p:nvGrpSpPr>
            <p:cNvPr id="20543" name="Group 63"/>
            <p:cNvGrpSpPr>
              <a:grpSpLocks/>
            </p:cNvGrpSpPr>
            <p:nvPr/>
          </p:nvGrpSpPr>
          <p:grpSpPr bwMode="auto">
            <a:xfrm>
              <a:off x="1006" y="1554"/>
              <a:ext cx="2738" cy="510"/>
              <a:chOff x="1006" y="1554"/>
              <a:chExt cx="1602" cy="502"/>
            </a:xfrm>
          </p:grpSpPr>
          <p:sp>
            <p:nvSpPr>
              <p:cNvPr id="20544" name="AutoShape 64"/>
              <p:cNvSpPr>
                <a:spLocks noChangeArrowheads="1"/>
              </p:cNvSpPr>
              <p:nvPr/>
            </p:nvSpPr>
            <p:spPr bwMode="auto">
              <a:xfrm>
                <a:off x="1006" y="1663"/>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5" name="AutoShape 65"/>
              <p:cNvSpPr>
                <a:spLocks noChangeArrowheads="1"/>
              </p:cNvSpPr>
              <p:nvPr/>
            </p:nvSpPr>
            <p:spPr bwMode="auto">
              <a:xfrm>
                <a:off x="1046" y="1864"/>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6" name="AutoShape 66"/>
              <p:cNvSpPr>
                <a:spLocks noChangeArrowheads="1"/>
              </p:cNvSpPr>
              <p:nvPr/>
            </p:nvSpPr>
            <p:spPr bwMode="auto">
              <a:xfrm>
                <a:off x="1495" y="1750"/>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7" name="AutoShape 67"/>
              <p:cNvSpPr>
                <a:spLocks noChangeArrowheads="1"/>
              </p:cNvSpPr>
              <p:nvPr/>
            </p:nvSpPr>
            <p:spPr bwMode="auto">
              <a:xfrm>
                <a:off x="1482" y="1554"/>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8" name="AutoShape 68"/>
              <p:cNvSpPr>
                <a:spLocks noChangeArrowheads="1"/>
              </p:cNvSpPr>
              <p:nvPr/>
            </p:nvSpPr>
            <p:spPr bwMode="auto">
              <a:xfrm>
                <a:off x="1966" y="1650"/>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9" name="AutoShape 69"/>
              <p:cNvSpPr>
                <a:spLocks noChangeArrowheads="1"/>
              </p:cNvSpPr>
              <p:nvPr/>
            </p:nvSpPr>
            <p:spPr bwMode="auto">
              <a:xfrm>
                <a:off x="1984" y="1846"/>
                <a:ext cx="624" cy="192"/>
              </a:xfrm>
              <a:prstGeom prst="hexagon">
                <a:avLst>
                  <a:gd name="adj" fmla="val 81250"/>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50" name="Oval 70"/>
            <p:cNvSpPr>
              <a:spLocks noChangeArrowheads="1"/>
            </p:cNvSpPr>
            <p:nvPr/>
          </p:nvSpPr>
          <p:spPr bwMode="auto">
            <a:xfrm>
              <a:off x="1056" y="194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1" name="Oval 71"/>
            <p:cNvSpPr>
              <a:spLocks noChangeArrowheads="1"/>
            </p:cNvSpPr>
            <p:nvPr/>
          </p:nvSpPr>
          <p:spPr bwMode="auto">
            <a:xfrm>
              <a:off x="973"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2" name="Oval 72"/>
            <p:cNvSpPr>
              <a:spLocks noChangeArrowheads="1"/>
            </p:cNvSpPr>
            <p:nvPr/>
          </p:nvSpPr>
          <p:spPr bwMode="auto">
            <a:xfrm>
              <a:off x="2112"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3" name="Oval 73"/>
            <p:cNvSpPr>
              <a:spLocks noChangeArrowheads="1"/>
            </p:cNvSpPr>
            <p:nvPr/>
          </p:nvSpPr>
          <p:spPr bwMode="auto">
            <a:xfrm>
              <a:off x="1296" y="1837"/>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4" name="Oval 74"/>
            <p:cNvSpPr>
              <a:spLocks noChangeArrowheads="1"/>
            </p:cNvSpPr>
            <p:nvPr/>
          </p:nvSpPr>
          <p:spPr bwMode="auto">
            <a:xfrm>
              <a:off x="1824"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5" name="Oval 75"/>
            <p:cNvSpPr>
              <a:spLocks noChangeArrowheads="1"/>
            </p:cNvSpPr>
            <p:nvPr/>
          </p:nvSpPr>
          <p:spPr bwMode="auto">
            <a:xfrm>
              <a:off x="1200"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6" name="Oval 76"/>
            <p:cNvSpPr>
              <a:spLocks noChangeArrowheads="1"/>
            </p:cNvSpPr>
            <p:nvPr/>
          </p:nvSpPr>
          <p:spPr bwMode="auto">
            <a:xfrm>
              <a:off x="1789"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7" name="Oval 77"/>
            <p:cNvSpPr>
              <a:spLocks noChangeArrowheads="1"/>
            </p:cNvSpPr>
            <p:nvPr/>
          </p:nvSpPr>
          <p:spPr bwMode="auto">
            <a:xfrm>
              <a:off x="1872"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8" name="Oval 78"/>
            <p:cNvSpPr>
              <a:spLocks noChangeArrowheads="1"/>
            </p:cNvSpPr>
            <p:nvPr/>
          </p:nvSpPr>
          <p:spPr bwMode="auto">
            <a:xfrm>
              <a:off x="2675"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9" name="Oval 79"/>
            <p:cNvSpPr>
              <a:spLocks noChangeArrowheads="1"/>
            </p:cNvSpPr>
            <p:nvPr/>
          </p:nvSpPr>
          <p:spPr bwMode="auto">
            <a:xfrm>
              <a:off x="2605"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0" name="Oval 80"/>
            <p:cNvSpPr>
              <a:spLocks noChangeArrowheads="1"/>
            </p:cNvSpPr>
            <p:nvPr/>
          </p:nvSpPr>
          <p:spPr bwMode="auto">
            <a:xfrm>
              <a:off x="3744" y="19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1" name="Oval 81"/>
            <p:cNvSpPr>
              <a:spLocks noChangeArrowheads="1"/>
            </p:cNvSpPr>
            <p:nvPr/>
          </p:nvSpPr>
          <p:spPr bwMode="auto">
            <a:xfrm>
              <a:off x="2893"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2" name="Oval 82"/>
            <p:cNvSpPr>
              <a:spLocks noChangeArrowheads="1"/>
            </p:cNvSpPr>
            <p:nvPr/>
          </p:nvSpPr>
          <p:spPr bwMode="auto">
            <a:xfrm>
              <a:off x="3456" y="18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3" name="Oval 83"/>
            <p:cNvSpPr>
              <a:spLocks noChangeArrowheads="1"/>
            </p:cNvSpPr>
            <p:nvPr/>
          </p:nvSpPr>
          <p:spPr bwMode="auto">
            <a:xfrm>
              <a:off x="2832"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4" name="Oval 84"/>
            <p:cNvSpPr>
              <a:spLocks noChangeArrowheads="1"/>
            </p:cNvSpPr>
            <p:nvPr/>
          </p:nvSpPr>
          <p:spPr bwMode="auto">
            <a:xfrm>
              <a:off x="3421" y="1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5" name="Oval 85"/>
            <p:cNvSpPr>
              <a:spLocks noChangeArrowheads="1"/>
            </p:cNvSpPr>
            <p:nvPr/>
          </p:nvSpPr>
          <p:spPr bwMode="auto">
            <a:xfrm>
              <a:off x="3504"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6" name="Oval 86"/>
            <p:cNvSpPr>
              <a:spLocks noChangeArrowheads="1"/>
            </p:cNvSpPr>
            <p:nvPr/>
          </p:nvSpPr>
          <p:spPr bwMode="auto">
            <a:xfrm>
              <a:off x="2029" y="17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7" name="Oval 87"/>
            <p:cNvSpPr>
              <a:spLocks noChangeArrowheads="1"/>
            </p:cNvSpPr>
            <p:nvPr/>
          </p:nvSpPr>
          <p:spPr bwMode="auto">
            <a:xfrm>
              <a:off x="2893" y="201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8" name="Oval 88"/>
            <p:cNvSpPr>
              <a:spLocks noChangeArrowheads="1"/>
            </p:cNvSpPr>
            <p:nvPr/>
          </p:nvSpPr>
          <p:spPr bwMode="auto">
            <a:xfrm>
              <a:off x="3692" y="1715"/>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9" name="Oval 89"/>
            <p:cNvSpPr>
              <a:spLocks noChangeArrowheads="1"/>
            </p:cNvSpPr>
            <p:nvPr/>
          </p:nvSpPr>
          <p:spPr bwMode="auto">
            <a:xfrm>
              <a:off x="2605" y="15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70" name="Oval 90"/>
            <p:cNvSpPr>
              <a:spLocks noChangeArrowheads="1"/>
            </p:cNvSpPr>
            <p:nvPr/>
          </p:nvSpPr>
          <p:spPr bwMode="auto">
            <a:xfrm>
              <a:off x="2029" y="15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71" name="Oval 91"/>
            <p:cNvSpPr>
              <a:spLocks noChangeArrowheads="1"/>
            </p:cNvSpPr>
            <p:nvPr/>
          </p:nvSpPr>
          <p:spPr bwMode="auto">
            <a:xfrm>
              <a:off x="1305" y="203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72" name="Group 92"/>
          <p:cNvGrpSpPr>
            <a:grpSpLocks/>
          </p:cNvGrpSpPr>
          <p:nvPr/>
        </p:nvGrpSpPr>
        <p:grpSpPr bwMode="auto">
          <a:xfrm>
            <a:off x="2687638" y="560388"/>
            <a:ext cx="2887662" cy="4241800"/>
            <a:chOff x="2252" y="314"/>
            <a:chExt cx="1819" cy="2671"/>
          </a:xfrm>
        </p:grpSpPr>
        <p:sp>
          <p:nvSpPr>
            <p:cNvPr id="20573" name="Line 93"/>
            <p:cNvSpPr>
              <a:spLocks noChangeShapeType="1"/>
            </p:cNvSpPr>
            <p:nvPr/>
          </p:nvSpPr>
          <p:spPr bwMode="auto">
            <a:xfrm>
              <a:off x="2448" y="969"/>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4" name="Line 94"/>
            <p:cNvSpPr>
              <a:spLocks noChangeShapeType="1"/>
            </p:cNvSpPr>
            <p:nvPr/>
          </p:nvSpPr>
          <p:spPr bwMode="auto">
            <a:xfrm>
              <a:off x="2365" y="812"/>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5" name="Line 95"/>
            <p:cNvSpPr>
              <a:spLocks noChangeShapeType="1"/>
            </p:cNvSpPr>
            <p:nvPr/>
          </p:nvSpPr>
          <p:spPr bwMode="auto">
            <a:xfrm>
              <a:off x="2252" y="616"/>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6" name="Line 96"/>
            <p:cNvSpPr>
              <a:spLocks noChangeShapeType="1"/>
            </p:cNvSpPr>
            <p:nvPr/>
          </p:nvSpPr>
          <p:spPr bwMode="auto">
            <a:xfrm>
              <a:off x="3193" y="724"/>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7" name="Line 97"/>
            <p:cNvSpPr>
              <a:spLocks noChangeShapeType="1"/>
            </p:cNvSpPr>
            <p:nvPr/>
          </p:nvSpPr>
          <p:spPr bwMode="auto">
            <a:xfrm>
              <a:off x="3110" y="541"/>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8" name="Line 98"/>
            <p:cNvSpPr>
              <a:spLocks noChangeShapeType="1"/>
            </p:cNvSpPr>
            <p:nvPr/>
          </p:nvSpPr>
          <p:spPr bwMode="auto">
            <a:xfrm>
              <a:off x="3049" y="371"/>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9" name="Line 99"/>
            <p:cNvSpPr>
              <a:spLocks noChangeShapeType="1"/>
            </p:cNvSpPr>
            <p:nvPr/>
          </p:nvSpPr>
          <p:spPr bwMode="auto">
            <a:xfrm>
              <a:off x="4023" y="667"/>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0" name="Line 100"/>
            <p:cNvSpPr>
              <a:spLocks noChangeShapeType="1"/>
            </p:cNvSpPr>
            <p:nvPr/>
          </p:nvSpPr>
          <p:spPr bwMode="auto">
            <a:xfrm>
              <a:off x="3940" y="510"/>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1" name="Line 101"/>
            <p:cNvSpPr>
              <a:spLocks noChangeShapeType="1"/>
            </p:cNvSpPr>
            <p:nvPr/>
          </p:nvSpPr>
          <p:spPr bwMode="auto">
            <a:xfrm>
              <a:off x="3827" y="314"/>
              <a:ext cx="48" cy="20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82" name="Line 102"/>
          <p:cNvSpPr>
            <a:spLocks noChangeShapeType="1"/>
          </p:cNvSpPr>
          <p:nvPr/>
        </p:nvSpPr>
        <p:spPr bwMode="auto">
          <a:xfrm flipH="1" flipV="1">
            <a:off x="5529263" y="1585913"/>
            <a:ext cx="1065212" cy="687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 name="Line 103"/>
          <p:cNvSpPr>
            <a:spLocks noChangeShapeType="1"/>
          </p:cNvSpPr>
          <p:nvPr/>
        </p:nvSpPr>
        <p:spPr bwMode="auto">
          <a:xfrm flipH="1">
            <a:off x="5568950" y="2273300"/>
            <a:ext cx="990600" cy="1141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4" name="Text Box 104"/>
          <p:cNvSpPr txBox="1">
            <a:spLocks noChangeArrowheads="1"/>
          </p:cNvSpPr>
          <p:nvPr/>
        </p:nvSpPr>
        <p:spPr bwMode="auto">
          <a:xfrm>
            <a:off x="6553200" y="1585913"/>
            <a:ext cx="3049588"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7" rIns="91412" bIns="45707">
            <a:spAutoFit/>
          </a:bodyPr>
          <a:lstStyle/>
          <a:p>
            <a:pPr algn="l">
              <a:spcBef>
                <a:spcPct val="50000"/>
              </a:spcBef>
            </a:pPr>
            <a:r>
              <a:rPr lang="en-US" sz="3000">
                <a:solidFill>
                  <a:schemeClr val="tx1"/>
                </a:solidFill>
              </a:rPr>
              <a:t>Liên Kết yếu </a:t>
            </a:r>
          </a:p>
          <a:p>
            <a:pPr algn="l">
              <a:spcBef>
                <a:spcPct val="50000"/>
              </a:spcBef>
            </a:pPr>
            <a:r>
              <a:rPr lang="en-US" sz="3000">
                <a:solidFill>
                  <a:schemeClr val="tx1"/>
                </a:solidFill>
              </a:rPr>
              <a:t>Giữa các lớp</a:t>
            </a:r>
          </a:p>
        </p:txBody>
      </p:sp>
      <p:sp>
        <p:nvSpPr>
          <p:cNvPr id="20585" name="Text Box 105">
            <a:hlinkClick r:id="rId4" action="ppaction://hlinksldjump"/>
          </p:cNvPr>
          <p:cNvSpPr txBox="1">
            <a:spLocks noChangeArrowheads="1"/>
          </p:cNvSpPr>
          <p:nvPr/>
        </p:nvSpPr>
        <p:spPr bwMode="auto">
          <a:xfrm>
            <a:off x="1600200" y="5181600"/>
            <a:ext cx="5183188" cy="58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7" rIns="91412" bIns="45707">
            <a:spAutoFit/>
          </a:bodyPr>
          <a:lstStyle/>
          <a:p>
            <a:pPr>
              <a:spcBef>
                <a:spcPct val="50000"/>
              </a:spcBef>
            </a:pPr>
            <a:r>
              <a:rPr lang="en-US" sz="3200" b="1" dirty="0" err="1" smtClean="0"/>
              <a:t>Cấu</a:t>
            </a:r>
            <a:r>
              <a:rPr lang="en-US" sz="3200" b="1" dirty="0" smtClean="0"/>
              <a:t> </a:t>
            </a:r>
            <a:r>
              <a:rPr lang="en-US" sz="3200" b="1" dirty="0" err="1" smtClean="0"/>
              <a:t>trúc</a:t>
            </a:r>
            <a:r>
              <a:rPr lang="en-US" sz="3200" b="1" dirty="0" smtClean="0"/>
              <a:t> </a:t>
            </a:r>
            <a:r>
              <a:rPr lang="en-US" sz="3200" b="1" dirty="0" err="1" smtClean="0"/>
              <a:t>tinh</a:t>
            </a:r>
            <a:r>
              <a:rPr lang="en-US" sz="3200" b="1" dirty="0" smtClean="0"/>
              <a:t> </a:t>
            </a:r>
            <a:r>
              <a:rPr lang="en-US" sz="3200" b="1" dirty="0" err="1" smtClean="0"/>
              <a:t>thể</a:t>
            </a:r>
            <a:r>
              <a:rPr lang="en-US" sz="3200" b="1" dirty="0" smtClean="0"/>
              <a:t> than </a:t>
            </a:r>
            <a:r>
              <a:rPr lang="en-US" sz="3200" b="1" dirty="0" err="1" smtClean="0"/>
              <a:t>chì</a:t>
            </a:r>
            <a:endParaRPr lang="en-US" sz="3200" b="1" dirty="0"/>
          </a:p>
        </p:txBody>
      </p:sp>
      <p:sp>
        <p:nvSpPr>
          <p:cNvPr id="20586" name="Text Box 106"/>
          <p:cNvSpPr txBox="1">
            <a:spLocks noChangeArrowheads="1"/>
          </p:cNvSpPr>
          <p:nvPr/>
        </p:nvSpPr>
        <p:spPr bwMode="auto">
          <a:xfrm>
            <a:off x="2501900" y="609600"/>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spAutoFit/>
          </a:bodyPr>
          <a:lstStyle/>
          <a:p>
            <a:pPr algn="l"/>
            <a:r>
              <a:rPr lang="en-US" sz="2000">
                <a:solidFill>
                  <a:schemeClr val="tx1"/>
                </a:solidFill>
                <a:latin typeface="Times New Roman" pitchFamily="18" charset="0"/>
              </a:rPr>
              <a:t>0,142nm</a:t>
            </a:r>
          </a:p>
        </p:txBody>
      </p:sp>
      <p:sp>
        <p:nvSpPr>
          <p:cNvPr id="20587" name="Text Box 107"/>
          <p:cNvSpPr txBox="1">
            <a:spLocks noChangeArrowheads="1"/>
          </p:cNvSpPr>
          <p:nvPr/>
        </p:nvSpPr>
        <p:spPr bwMode="auto">
          <a:xfrm rot="16200000">
            <a:off x="2008982" y="2107406"/>
            <a:ext cx="9525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spAutoFit/>
          </a:bodyPr>
          <a:lstStyle/>
          <a:p>
            <a:pPr algn="l"/>
            <a:r>
              <a:rPr lang="en-US" sz="2000">
                <a:solidFill>
                  <a:schemeClr val="tx1"/>
                </a:solidFill>
                <a:latin typeface="Times New Roman" pitchFamily="18" charset="0"/>
              </a:rPr>
              <a:t>0,34nm</a:t>
            </a:r>
          </a:p>
        </p:txBody>
      </p:sp>
    </p:spTree>
    <p:extLst>
      <p:ext uri="{BB962C8B-B14F-4D97-AF65-F5344CB8AC3E}">
        <p14:creationId xmlns:p14="http://schemas.microsoft.com/office/powerpoint/2010/main" val="2626979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0512"/>
                                        </p:tgtEl>
                                        <p:attrNameLst>
                                          <p:attrName>style.visibility</p:attrName>
                                        </p:attrNameLst>
                                      </p:cBhvr>
                                      <p:to>
                                        <p:strVal val="visible"/>
                                      </p:to>
                                    </p:set>
                                    <p:anim calcmode="lin" valueType="num">
                                      <p:cBhvr>
                                        <p:cTn id="7" dur="1000" fill="hold"/>
                                        <p:tgtEl>
                                          <p:spTgt spid="20512"/>
                                        </p:tgtEl>
                                        <p:attrNameLst>
                                          <p:attrName>ppt_w</p:attrName>
                                        </p:attrNameLst>
                                      </p:cBhvr>
                                      <p:tavLst>
                                        <p:tav tm="0">
                                          <p:val>
                                            <p:fltVal val="0"/>
                                          </p:val>
                                        </p:tav>
                                        <p:tav tm="100000">
                                          <p:val>
                                            <p:strVal val="#ppt_w"/>
                                          </p:val>
                                        </p:tav>
                                      </p:tavLst>
                                    </p:anim>
                                    <p:anim calcmode="lin" valueType="num">
                                      <p:cBhvr>
                                        <p:cTn id="8" dur="1000" fill="hold"/>
                                        <p:tgtEl>
                                          <p:spTgt spid="20512"/>
                                        </p:tgtEl>
                                        <p:attrNameLst>
                                          <p:attrName>ppt_h</p:attrName>
                                        </p:attrNameLst>
                                      </p:cBhvr>
                                      <p:tavLst>
                                        <p:tav tm="0">
                                          <p:val>
                                            <p:fltVal val="0"/>
                                          </p:val>
                                        </p:tav>
                                        <p:tav tm="100000">
                                          <p:val>
                                            <p:strVal val="#ppt_h"/>
                                          </p:val>
                                        </p:tav>
                                      </p:tavLst>
                                    </p:anim>
                                    <p:anim calcmode="lin" valueType="num">
                                      <p:cBhvr>
                                        <p:cTn id="9" dur="1000" fill="hold"/>
                                        <p:tgtEl>
                                          <p:spTgt spid="20512"/>
                                        </p:tgtEl>
                                        <p:attrNameLst>
                                          <p:attrName>style.rotation</p:attrName>
                                        </p:attrNameLst>
                                      </p:cBhvr>
                                      <p:tavLst>
                                        <p:tav tm="0">
                                          <p:val>
                                            <p:fltVal val="90"/>
                                          </p:val>
                                        </p:tav>
                                        <p:tav tm="100000">
                                          <p:val>
                                            <p:fltVal val="0"/>
                                          </p:val>
                                        </p:tav>
                                      </p:tavLst>
                                    </p:anim>
                                    <p:animEffect transition="in" filter="fade">
                                      <p:cBhvr>
                                        <p:cTn id="10" dur="1000"/>
                                        <p:tgtEl>
                                          <p:spTgt spid="205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20542"/>
                                        </p:tgtEl>
                                        <p:attrNameLst>
                                          <p:attrName>style.visibility</p:attrName>
                                        </p:attrNameLst>
                                      </p:cBhvr>
                                      <p:to>
                                        <p:strVal val="visible"/>
                                      </p:to>
                                    </p:set>
                                    <p:animEffect transition="in" filter="wheel(4)">
                                      <p:cBhvr>
                                        <p:cTn id="15" dur="2000"/>
                                        <p:tgtEl>
                                          <p:spTgt spid="20542"/>
                                        </p:tgtEl>
                                      </p:cBhvr>
                                    </p:animEffect>
                                  </p:childTnLst>
                                </p:cTn>
                              </p:par>
                              <p:par>
                                <p:cTn id="16" presetID="21" presetClass="entr" presetSubtype="4" fill="hold" nodeType="with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wheel(4)">
                                      <p:cBhvr>
                                        <p:cTn id="18" dur="2000"/>
                                        <p:tgtEl>
                                          <p:spTgt spid="2048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nodeType="clickEffect">
                                  <p:stCondLst>
                                    <p:cond delay="0"/>
                                  </p:stCondLst>
                                  <p:childTnLst>
                                    <p:set>
                                      <p:cBhvr>
                                        <p:cTn id="22" dur="1" fill="hold">
                                          <p:stCondLst>
                                            <p:cond delay="0"/>
                                          </p:stCondLst>
                                        </p:cTn>
                                        <p:tgtEl>
                                          <p:spTgt spid="20572"/>
                                        </p:tgtEl>
                                        <p:attrNameLst>
                                          <p:attrName>style.visibility</p:attrName>
                                        </p:attrNameLst>
                                      </p:cBhvr>
                                      <p:to>
                                        <p:strVal val="visible"/>
                                      </p:to>
                                    </p:set>
                                    <p:animEffect transition="in" filter="plus(in)">
                                      <p:cBhvr>
                                        <p:cTn id="23" dur="2000"/>
                                        <p:tgtEl>
                                          <p:spTgt spid="20572"/>
                                        </p:tgtEl>
                                      </p:cBhvr>
                                    </p:animEffect>
                                  </p:childTnLst>
                                </p:cTn>
                              </p:par>
                            </p:childTnLst>
                          </p:cTn>
                        </p:par>
                        <p:par>
                          <p:cTn id="24" fill="hold" nodeType="afterGroup">
                            <p:stCondLst>
                              <p:cond delay="2000"/>
                            </p:stCondLst>
                            <p:childTnLst>
                              <p:par>
                                <p:cTn id="25" presetID="53" presetClass="entr" presetSubtype="0" fill="hold" grpId="0" nodeType="afterEffect">
                                  <p:stCondLst>
                                    <p:cond delay="0"/>
                                  </p:stCondLst>
                                  <p:childTnLst>
                                    <p:set>
                                      <p:cBhvr>
                                        <p:cTn id="26" dur="1" fill="hold">
                                          <p:stCondLst>
                                            <p:cond delay="0"/>
                                          </p:stCondLst>
                                        </p:cTn>
                                        <p:tgtEl>
                                          <p:spTgt spid="20582"/>
                                        </p:tgtEl>
                                        <p:attrNameLst>
                                          <p:attrName>style.visibility</p:attrName>
                                        </p:attrNameLst>
                                      </p:cBhvr>
                                      <p:to>
                                        <p:strVal val="visible"/>
                                      </p:to>
                                    </p:set>
                                    <p:anim calcmode="lin" valueType="num">
                                      <p:cBhvr>
                                        <p:cTn id="27" dur="500" fill="hold"/>
                                        <p:tgtEl>
                                          <p:spTgt spid="20582"/>
                                        </p:tgtEl>
                                        <p:attrNameLst>
                                          <p:attrName>ppt_w</p:attrName>
                                        </p:attrNameLst>
                                      </p:cBhvr>
                                      <p:tavLst>
                                        <p:tav tm="0">
                                          <p:val>
                                            <p:fltVal val="0"/>
                                          </p:val>
                                        </p:tav>
                                        <p:tav tm="100000">
                                          <p:val>
                                            <p:strVal val="#ppt_w"/>
                                          </p:val>
                                        </p:tav>
                                      </p:tavLst>
                                    </p:anim>
                                    <p:anim calcmode="lin" valueType="num">
                                      <p:cBhvr>
                                        <p:cTn id="28" dur="500" fill="hold"/>
                                        <p:tgtEl>
                                          <p:spTgt spid="20582"/>
                                        </p:tgtEl>
                                        <p:attrNameLst>
                                          <p:attrName>ppt_h</p:attrName>
                                        </p:attrNameLst>
                                      </p:cBhvr>
                                      <p:tavLst>
                                        <p:tav tm="0">
                                          <p:val>
                                            <p:fltVal val="0"/>
                                          </p:val>
                                        </p:tav>
                                        <p:tav tm="100000">
                                          <p:val>
                                            <p:strVal val="#ppt_h"/>
                                          </p:val>
                                        </p:tav>
                                      </p:tavLst>
                                    </p:anim>
                                    <p:animEffect transition="in" filter="fade">
                                      <p:cBhvr>
                                        <p:cTn id="29" dur="500"/>
                                        <p:tgtEl>
                                          <p:spTgt spid="20582"/>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20583"/>
                                        </p:tgtEl>
                                        <p:attrNameLst>
                                          <p:attrName>style.visibility</p:attrName>
                                        </p:attrNameLst>
                                      </p:cBhvr>
                                      <p:to>
                                        <p:strVal val="visible"/>
                                      </p:to>
                                    </p:set>
                                    <p:anim calcmode="lin" valueType="num">
                                      <p:cBhvr>
                                        <p:cTn id="32" dur="500" fill="hold"/>
                                        <p:tgtEl>
                                          <p:spTgt spid="20583"/>
                                        </p:tgtEl>
                                        <p:attrNameLst>
                                          <p:attrName>ppt_w</p:attrName>
                                        </p:attrNameLst>
                                      </p:cBhvr>
                                      <p:tavLst>
                                        <p:tav tm="0">
                                          <p:val>
                                            <p:fltVal val="0"/>
                                          </p:val>
                                        </p:tav>
                                        <p:tav tm="100000">
                                          <p:val>
                                            <p:strVal val="#ppt_w"/>
                                          </p:val>
                                        </p:tav>
                                      </p:tavLst>
                                    </p:anim>
                                    <p:anim calcmode="lin" valueType="num">
                                      <p:cBhvr>
                                        <p:cTn id="33" dur="500" fill="hold"/>
                                        <p:tgtEl>
                                          <p:spTgt spid="20583"/>
                                        </p:tgtEl>
                                        <p:attrNameLst>
                                          <p:attrName>ppt_h</p:attrName>
                                        </p:attrNameLst>
                                      </p:cBhvr>
                                      <p:tavLst>
                                        <p:tav tm="0">
                                          <p:val>
                                            <p:fltVal val="0"/>
                                          </p:val>
                                        </p:tav>
                                        <p:tav tm="100000">
                                          <p:val>
                                            <p:strVal val="#ppt_h"/>
                                          </p:val>
                                        </p:tav>
                                      </p:tavLst>
                                    </p:anim>
                                    <p:animEffect transition="in" filter="fade">
                                      <p:cBhvr>
                                        <p:cTn id="34" dur="500"/>
                                        <p:tgtEl>
                                          <p:spTgt spid="20583"/>
                                        </p:tgtEl>
                                      </p:cBhvr>
                                    </p:animEffect>
                                  </p:childTnLst>
                                </p:cTn>
                              </p:par>
                            </p:childTnLst>
                          </p:cTn>
                        </p:par>
                        <p:par>
                          <p:cTn id="35" fill="hold" nodeType="afterGroup">
                            <p:stCondLst>
                              <p:cond delay="2500"/>
                            </p:stCondLst>
                            <p:childTnLst>
                              <p:par>
                                <p:cTn id="36" presetID="4" presetClass="entr" presetSubtype="16" fill="hold" grpId="0" nodeType="afterEffect">
                                  <p:stCondLst>
                                    <p:cond delay="0"/>
                                  </p:stCondLst>
                                  <p:childTnLst>
                                    <p:set>
                                      <p:cBhvr>
                                        <p:cTn id="37" dur="1" fill="hold">
                                          <p:stCondLst>
                                            <p:cond delay="0"/>
                                          </p:stCondLst>
                                        </p:cTn>
                                        <p:tgtEl>
                                          <p:spTgt spid="20584"/>
                                        </p:tgtEl>
                                        <p:attrNameLst>
                                          <p:attrName>style.visibility</p:attrName>
                                        </p:attrNameLst>
                                      </p:cBhvr>
                                      <p:to>
                                        <p:strVal val="visible"/>
                                      </p:to>
                                    </p:set>
                                    <p:animEffect transition="in" filter="box(in)">
                                      <p:cBhvr>
                                        <p:cTn id="38" dur="500"/>
                                        <p:tgtEl>
                                          <p:spTgt spid="2058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0587"/>
                                        </p:tgtEl>
                                        <p:attrNameLst>
                                          <p:attrName>style.visibility</p:attrName>
                                        </p:attrNameLst>
                                      </p:cBhvr>
                                      <p:to>
                                        <p:strVal val="visible"/>
                                      </p:to>
                                    </p:set>
                                    <p:animEffect transition="in" filter="checkerboard(across)">
                                      <p:cBhvr>
                                        <p:cTn id="43" dur="500"/>
                                        <p:tgtEl>
                                          <p:spTgt spid="20587"/>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0586"/>
                                        </p:tgtEl>
                                        <p:attrNameLst>
                                          <p:attrName>style.visibility</p:attrName>
                                        </p:attrNameLst>
                                      </p:cBhvr>
                                      <p:to>
                                        <p:strVal val="visible"/>
                                      </p:to>
                                    </p:set>
                                    <p:animEffect transition="in" filter="checkerboard(across)">
                                      <p:cBhvr>
                                        <p:cTn id="46" dur="500"/>
                                        <p:tgtEl>
                                          <p:spTgt spid="20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 grpId="0" animBg="1"/>
      <p:bldP spid="20583" grpId="0" animBg="1"/>
      <p:bldP spid="20584" grpId="0"/>
      <p:bldP spid="20586" grpId="0"/>
      <p:bldP spid="2058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24000"/>
            <a:lum/>
          </a:blip>
          <a:srcRect/>
          <a:stretch>
            <a:fillRect/>
          </a:stretch>
        </a:blipFill>
        <a:effectLst/>
      </p:bgPr>
    </p:bg>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0" y="3276600"/>
            <a:ext cx="220821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ext Box 3"/>
          <p:cNvSpPr txBox="1">
            <a:spLocks noChangeArrowheads="1"/>
          </p:cNvSpPr>
          <p:nvPr/>
        </p:nvSpPr>
        <p:spPr bwMode="auto">
          <a:xfrm>
            <a:off x="6867525" y="5791200"/>
            <a:ext cx="2124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err="1">
                <a:solidFill>
                  <a:srgbClr val="0000FF"/>
                </a:solidFill>
                <a:latin typeface="+mj-lt"/>
              </a:rPr>
              <a:t>Chất</a:t>
            </a:r>
            <a:r>
              <a:rPr lang="en-US" sz="2400" b="1" dirty="0">
                <a:solidFill>
                  <a:srgbClr val="0000FF"/>
                </a:solidFill>
                <a:latin typeface="+mj-lt"/>
              </a:rPr>
              <a:t> </a:t>
            </a:r>
            <a:r>
              <a:rPr lang="en-US" sz="2400" b="1" dirty="0" err="1">
                <a:solidFill>
                  <a:srgbClr val="0000FF"/>
                </a:solidFill>
                <a:latin typeface="+mj-lt"/>
              </a:rPr>
              <a:t>bôi</a:t>
            </a:r>
            <a:r>
              <a:rPr lang="en-US" sz="2400" b="1" dirty="0">
                <a:solidFill>
                  <a:srgbClr val="0000FF"/>
                </a:solidFill>
                <a:latin typeface="+mj-lt"/>
              </a:rPr>
              <a:t> </a:t>
            </a:r>
            <a:r>
              <a:rPr lang="en-US" sz="2400" b="1" dirty="0" err="1">
                <a:solidFill>
                  <a:srgbClr val="0000FF"/>
                </a:solidFill>
                <a:latin typeface="+mj-lt"/>
              </a:rPr>
              <a:t>trơn</a:t>
            </a:r>
            <a:endParaRPr lang="en-US" sz="2400" b="1" dirty="0">
              <a:solidFill>
                <a:srgbClr val="0000FF"/>
              </a:solidFill>
              <a:latin typeface="+mj-lt"/>
            </a:endParaRPr>
          </a:p>
        </p:txBody>
      </p:sp>
      <p:grpSp>
        <p:nvGrpSpPr>
          <p:cNvPr id="2" name="Group 4"/>
          <p:cNvGrpSpPr>
            <a:grpSpLocks/>
          </p:cNvGrpSpPr>
          <p:nvPr/>
        </p:nvGrpSpPr>
        <p:grpSpPr bwMode="auto">
          <a:xfrm>
            <a:off x="2895030" y="501727"/>
            <a:ext cx="3098800" cy="4800600"/>
            <a:chOff x="2256" y="1776"/>
            <a:chExt cx="1248" cy="1761"/>
          </a:xfrm>
        </p:grpSpPr>
        <p:pic>
          <p:nvPicPr>
            <p:cNvPr id="19472" name="Picture 5" descr="thanc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2584"/>
              <a:ext cx="1248"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6" descr="than chi 10"/>
            <p:cNvPicPr>
              <a:picLocks noChangeAspect="1" noChangeArrowheads="1"/>
            </p:cNvPicPr>
            <p:nvPr/>
          </p:nvPicPr>
          <p:blipFill>
            <a:blip r:embed="rId5">
              <a:extLst>
                <a:ext uri="{28A0092B-C50C-407E-A947-70E740481C1C}">
                  <a14:useLocalDpi xmlns:a14="http://schemas.microsoft.com/office/drawing/2010/main" val="0"/>
                </a:ext>
              </a:extLst>
            </a:blip>
            <a:srcRect b="11784"/>
            <a:stretch>
              <a:fillRect/>
            </a:stretch>
          </p:blipFill>
          <p:spPr bwMode="auto">
            <a:xfrm>
              <a:off x="2304" y="1776"/>
              <a:ext cx="117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0712" name="Picture 8" descr="Than chi DC"/>
          <p:cNvPicPr>
            <a:picLocks noChangeAspect="1" noChangeArrowheads="1"/>
          </p:cNvPicPr>
          <p:nvPr/>
        </p:nvPicPr>
        <p:blipFill>
          <a:blip r:embed="rId6">
            <a:extLst>
              <a:ext uri="{28A0092B-C50C-407E-A947-70E740481C1C}">
                <a14:useLocalDpi xmlns:a14="http://schemas.microsoft.com/office/drawing/2010/main" val="0"/>
              </a:ext>
            </a:extLst>
          </a:blip>
          <a:srcRect l="20409" r="20409"/>
          <a:stretch>
            <a:fillRect/>
          </a:stretch>
        </p:blipFill>
        <p:spPr bwMode="auto">
          <a:xfrm>
            <a:off x="346075" y="3446463"/>
            <a:ext cx="157797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3" name="Picture 9" descr="Pin"/>
          <p:cNvPicPr>
            <a:picLocks noChangeAspect="1" noChangeArrowheads="1"/>
          </p:cNvPicPr>
          <p:nvPr/>
        </p:nvPicPr>
        <p:blipFill>
          <a:blip r:embed="rId7">
            <a:extLst>
              <a:ext uri="{28A0092B-C50C-407E-A947-70E740481C1C}">
                <a14:useLocalDpi xmlns:a14="http://schemas.microsoft.com/office/drawing/2010/main" val="0"/>
              </a:ext>
            </a:extLst>
          </a:blip>
          <a:srcRect r="33963"/>
          <a:stretch>
            <a:fillRect/>
          </a:stretch>
        </p:blipFill>
        <p:spPr bwMode="auto">
          <a:xfrm>
            <a:off x="152400" y="1371600"/>
            <a:ext cx="19812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4" name="Rectangle 10"/>
          <p:cNvSpPr>
            <a:spLocks noChangeArrowheads="1"/>
          </p:cNvSpPr>
          <p:nvPr/>
        </p:nvSpPr>
        <p:spPr bwMode="auto">
          <a:xfrm>
            <a:off x="257422" y="3124200"/>
            <a:ext cx="15023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400" b="1" dirty="0" err="1">
                <a:solidFill>
                  <a:srgbClr val="0000FF"/>
                </a:solidFill>
                <a:latin typeface="+mj-lt"/>
              </a:rPr>
              <a:t>Điện</a:t>
            </a:r>
            <a:r>
              <a:rPr lang="en-US" sz="2400" b="1" dirty="0">
                <a:solidFill>
                  <a:srgbClr val="0000FF"/>
                </a:solidFill>
                <a:latin typeface="+mj-lt"/>
              </a:rPr>
              <a:t> </a:t>
            </a:r>
            <a:r>
              <a:rPr lang="en-US" sz="2400" b="1" dirty="0" err="1">
                <a:solidFill>
                  <a:srgbClr val="0000FF"/>
                </a:solidFill>
                <a:latin typeface="+mj-lt"/>
              </a:rPr>
              <a:t>cực</a:t>
            </a:r>
            <a:endParaRPr lang="en-US" sz="2400" b="1" dirty="0">
              <a:solidFill>
                <a:srgbClr val="0000FF"/>
              </a:solidFill>
              <a:latin typeface="+mj-lt"/>
            </a:endParaRPr>
          </a:p>
        </p:txBody>
      </p:sp>
      <p:sp>
        <p:nvSpPr>
          <p:cNvPr id="19471" name="Rectangle 13"/>
          <p:cNvSpPr>
            <a:spLocks noChangeArrowheads="1"/>
          </p:cNvSpPr>
          <p:nvPr/>
        </p:nvSpPr>
        <p:spPr bwMode="auto">
          <a:xfrm>
            <a:off x="6985000" y="2671246"/>
            <a:ext cx="1858963" cy="46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2400" b="1" dirty="0" err="1">
                <a:solidFill>
                  <a:srgbClr val="0000FF"/>
                </a:solidFill>
                <a:latin typeface="+mj-lt"/>
              </a:rPr>
              <a:t>Bút</a:t>
            </a:r>
            <a:r>
              <a:rPr lang="en-US" sz="2400" b="1" dirty="0">
                <a:solidFill>
                  <a:srgbClr val="0000FF"/>
                </a:solidFill>
                <a:latin typeface="+mj-lt"/>
              </a:rPr>
              <a:t> </a:t>
            </a:r>
            <a:r>
              <a:rPr lang="en-US" sz="2400" b="1" dirty="0" err="1">
                <a:solidFill>
                  <a:srgbClr val="0000FF"/>
                </a:solidFill>
                <a:latin typeface="+mj-lt"/>
              </a:rPr>
              <a:t>chì</a:t>
            </a:r>
            <a:r>
              <a:rPr lang="en-US" sz="2400" b="1" dirty="0">
                <a:solidFill>
                  <a:srgbClr val="0000FF"/>
                </a:solidFill>
                <a:latin typeface="+mj-lt"/>
              </a:rPr>
              <a:t> </a:t>
            </a:r>
            <a:r>
              <a:rPr lang="en-US" sz="2400" b="1" dirty="0" err="1">
                <a:solidFill>
                  <a:srgbClr val="0000FF"/>
                </a:solidFill>
                <a:latin typeface="+mj-lt"/>
              </a:rPr>
              <a:t>đen</a:t>
            </a:r>
            <a:endParaRPr lang="en-US" sz="2400" b="1" dirty="0">
              <a:solidFill>
                <a:srgbClr val="0000FF"/>
              </a:solidFill>
              <a:latin typeface="+mj-lt"/>
            </a:endParaRPr>
          </a:p>
        </p:txBody>
      </p:sp>
      <p:sp>
        <p:nvSpPr>
          <p:cNvPr id="200718" name="Line 14"/>
          <p:cNvSpPr>
            <a:spLocks noChangeShapeType="1"/>
          </p:cNvSpPr>
          <p:nvPr/>
        </p:nvSpPr>
        <p:spPr bwMode="auto">
          <a:xfrm flipH="1">
            <a:off x="1905000" y="3352800"/>
            <a:ext cx="1066800" cy="0"/>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0719" name="Line 15"/>
          <p:cNvSpPr>
            <a:spLocks noChangeShapeType="1"/>
          </p:cNvSpPr>
          <p:nvPr/>
        </p:nvSpPr>
        <p:spPr bwMode="auto">
          <a:xfrm flipV="1">
            <a:off x="5791200" y="2286000"/>
            <a:ext cx="990600" cy="762000"/>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0720" name="Line 16"/>
          <p:cNvSpPr>
            <a:spLocks noChangeShapeType="1"/>
          </p:cNvSpPr>
          <p:nvPr/>
        </p:nvSpPr>
        <p:spPr bwMode="auto">
          <a:xfrm>
            <a:off x="5816600" y="3429000"/>
            <a:ext cx="812800" cy="762000"/>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 name="TextBox 3">
            <a:hlinkClick r:id="rId8" action="ppaction://hlinksldjump"/>
          </p:cNvPr>
          <p:cNvSpPr txBox="1"/>
          <p:nvPr/>
        </p:nvSpPr>
        <p:spPr>
          <a:xfrm>
            <a:off x="2895600" y="5464314"/>
            <a:ext cx="3200400" cy="707886"/>
          </a:xfrm>
          <a:prstGeom prst="rect">
            <a:avLst/>
          </a:prstGeom>
          <a:solidFill>
            <a:srgbClr val="C00000"/>
          </a:solidFill>
          <a:effectLst>
            <a:reflection blurRad="6350" stA="52000" endA="300" endPos="35000" dir="5400000" sy="-100000" algn="bl" rotWithShape="0"/>
          </a:effectLst>
        </p:spPr>
        <p:txBody>
          <a:bodyPr wrap="square" rtlCol="0">
            <a:spAutoFit/>
          </a:bodyPr>
          <a:lstStyle/>
          <a:p>
            <a:pPr algn="ctr"/>
            <a:r>
              <a:rPr lang="en-US" sz="4000" b="1" dirty="0" smtClean="0">
                <a:solidFill>
                  <a:schemeClr val="bg1"/>
                </a:solidFill>
                <a:effectLst/>
              </a:rPr>
              <a:t>THAN CHÌ</a:t>
            </a:r>
            <a:endParaRPr lang="en-US" sz="4000" b="1" dirty="0">
              <a:solidFill>
                <a:schemeClr val="bg1"/>
              </a:solidFill>
              <a:effectLst/>
            </a:endParaRPr>
          </a:p>
        </p:txBody>
      </p:sp>
      <p:pic>
        <p:nvPicPr>
          <p:cNvPr id="17410" name="Picture 2" descr="D:\CACBON\than chì.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2599" y="381000"/>
            <a:ext cx="2139001" cy="231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507433"/>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C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95600" y="6248400"/>
            <a:ext cx="6349815" cy="646331"/>
          </a:xfrm>
          <a:prstGeom prst="rect">
            <a:avLst/>
          </a:prstGeom>
          <a:noFill/>
        </p:spPr>
        <p:txBody>
          <a:bodyPr wrap="none" rtlCol="0">
            <a:spAutoFit/>
          </a:bodyPr>
          <a:lstStyle/>
          <a:p>
            <a:r>
              <a:rPr lang="en-US" sz="3600" b="1" dirty="0" err="1" smtClean="0">
                <a:solidFill>
                  <a:schemeClr val="bg1"/>
                </a:solidFill>
              </a:rPr>
              <a:t>Mô</a:t>
            </a:r>
            <a:r>
              <a:rPr lang="en-US" sz="3600" b="1" dirty="0" smtClean="0">
                <a:solidFill>
                  <a:schemeClr val="bg1"/>
                </a:solidFill>
              </a:rPr>
              <a:t> </a:t>
            </a:r>
            <a:r>
              <a:rPr lang="en-US" sz="3600" b="1" dirty="0" err="1" smtClean="0">
                <a:solidFill>
                  <a:schemeClr val="bg1"/>
                </a:solidFill>
              </a:rPr>
              <a:t>hình</a:t>
            </a:r>
            <a:r>
              <a:rPr lang="en-US" sz="3600" b="1" dirty="0" smtClean="0">
                <a:solidFill>
                  <a:schemeClr val="bg1"/>
                </a:solidFill>
              </a:rPr>
              <a:t> </a:t>
            </a:r>
            <a:r>
              <a:rPr lang="en-US" sz="3600" b="1" dirty="0" err="1" smtClean="0">
                <a:solidFill>
                  <a:schemeClr val="bg1"/>
                </a:solidFill>
              </a:rPr>
              <a:t>cấu</a:t>
            </a:r>
            <a:r>
              <a:rPr lang="en-US" sz="3600" b="1" dirty="0" smtClean="0">
                <a:solidFill>
                  <a:schemeClr val="bg1"/>
                </a:solidFill>
              </a:rPr>
              <a:t> </a:t>
            </a:r>
            <a:r>
              <a:rPr lang="en-US" sz="3600" b="1" dirty="0" err="1" smtClean="0">
                <a:solidFill>
                  <a:schemeClr val="bg1"/>
                </a:solidFill>
              </a:rPr>
              <a:t>trúc</a:t>
            </a:r>
            <a:r>
              <a:rPr lang="en-US" sz="3600" b="1" dirty="0" smtClean="0">
                <a:solidFill>
                  <a:schemeClr val="bg1"/>
                </a:solidFill>
              </a:rPr>
              <a:t> </a:t>
            </a:r>
            <a:r>
              <a:rPr lang="en-US" sz="3600" b="1" dirty="0" err="1" smtClean="0">
                <a:solidFill>
                  <a:schemeClr val="bg1"/>
                </a:solidFill>
              </a:rPr>
              <a:t>fuleren</a:t>
            </a:r>
            <a:r>
              <a:rPr lang="en-US" sz="3600" b="1" dirty="0" smtClean="0">
                <a:solidFill>
                  <a:schemeClr val="bg1"/>
                </a:solidFill>
              </a:rPr>
              <a:t> C</a:t>
            </a:r>
            <a:r>
              <a:rPr lang="en-US" sz="3600" b="1" baseline="-25000" dirty="0" smtClean="0">
                <a:solidFill>
                  <a:schemeClr val="bg1"/>
                </a:solidFill>
              </a:rPr>
              <a:t>60</a:t>
            </a:r>
            <a:endParaRPr lang="en-US" sz="3600" b="1" dirty="0">
              <a:solidFill>
                <a:schemeClr val="bg1"/>
              </a:solidFill>
            </a:endParaRPr>
          </a:p>
        </p:txBody>
      </p:sp>
    </p:spTree>
    <p:extLst>
      <p:ext uri="{BB962C8B-B14F-4D97-AF65-F5344CB8AC3E}">
        <p14:creationId xmlns:p14="http://schemas.microsoft.com/office/powerpoint/2010/main" val="1067381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201730" name="Picture 2" descr="mang nano cacbon, tao ra tu C60 ben hon thep, cung hon kim c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762000"/>
            <a:ext cx="25908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3"/>
          <p:cNvSpPr txBox="1">
            <a:spLocks noChangeArrowheads="1"/>
          </p:cNvSpPr>
          <p:nvPr/>
        </p:nvSpPr>
        <p:spPr bwMode="auto">
          <a:xfrm>
            <a:off x="6553200" y="2725738"/>
            <a:ext cx="259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dirty="0" err="1">
                <a:solidFill>
                  <a:srgbClr val="0000FF"/>
                </a:solidFill>
                <a:latin typeface="+mj-lt"/>
              </a:rPr>
              <a:t>Màng</a:t>
            </a:r>
            <a:r>
              <a:rPr lang="en-US" sz="2000" b="1" dirty="0">
                <a:solidFill>
                  <a:srgbClr val="0000FF"/>
                </a:solidFill>
                <a:latin typeface="+mj-lt"/>
              </a:rPr>
              <a:t> </a:t>
            </a:r>
            <a:r>
              <a:rPr lang="en-US" sz="2000" b="1" dirty="0" err="1">
                <a:solidFill>
                  <a:srgbClr val="0000FF"/>
                </a:solidFill>
                <a:latin typeface="+mj-lt"/>
              </a:rPr>
              <a:t>nano</a:t>
            </a:r>
            <a:r>
              <a:rPr lang="en-US" sz="2000" b="1" dirty="0">
                <a:solidFill>
                  <a:srgbClr val="0000FF"/>
                </a:solidFill>
                <a:latin typeface="+mj-lt"/>
              </a:rPr>
              <a:t> C</a:t>
            </a:r>
            <a:r>
              <a:rPr lang="en-US" sz="2000" b="1" baseline="-25000" dirty="0">
                <a:solidFill>
                  <a:srgbClr val="0000FF"/>
                </a:solidFill>
                <a:latin typeface="+mj-lt"/>
              </a:rPr>
              <a:t>60</a:t>
            </a:r>
            <a:r>
              <a:rPr lang="en-US" sz="2000" b="1" dirty="0">
                <a:solidFill>
                  <a:srgbClr val="0000FF"/>
                </a:solidFill>
                <a:latin typeface="+mj-lt"/>
              </a:rPr>
              <a:t> </a:t>
            </a:r>
            <a:r>
              <a:rPr lang="en-US" sz="2000" b="1" dirty="0" err="1">
                <a:solidFill>
                  <a:srgbClr val="0000FF"/>
                </a:solidFill>
                <a:latin typeface="+mj-lt"/>
              </a:rPr>
              <a:t>bền</a:t>
            </a:r>
            <a:r>
              <a:rPr lang="en-US" sz="2000" b="1" dirty="0">
                <a:solidFill>
                  <a:srgbClr val="0000FF"/>
                </a:solidFill>
                <a:latin typeface="+mj-lt"/>
              </a:rPr>
              <a:t> </a:t>
            </a:r>
            <a:r>
              <a:rPr lang="en-US" sz="2000" b="1" dirty="0" err="1">
                <a:solidFill>
                  <a:srgbClr val="0000FF"/>
                </a:solidFill>
                <a:latin typeface="+mj-lt"/>
              </a:rPr>
              <a:t>hơn</a:t>
            </a:r>
            <a:r>
              <a:rPr lang="en-US" sz="2000" b="1" dirty="0">
                <a:solidFill>
                  <a:srgbClr val="0000FF"/>
                </a:solidFill>
                <a:latin typeface="+mj-lt"/>
              </a:rPr>
              <a:t> </a:t>
            </a:r>
            <a:r>
              <a:rPr lang="en-US" sz="2000" b="1" dirty="0" err="1">
                <a:solidFill>
                  <a:srgbClr val="0000FF"/>
                </a:solidFill>
                <a:latin typeface="+mj-lt"/>
              </a:rPr>
              <a:t>thép</a:t>
            </a:r>
            <a:endParaRPr lang="en-US" sz="2000" b="1" dirty="0">
              <a:solidFill>
                <a:srgbClr val="0000FF"/>
              </a:solidFill>
              <a:latin typeface="+mj-lt"/>
            </a:endParaRPr>
          </a:p>
        </p:txBody>
      </p:sp>
      <p:sp>
        <p:nvSpPr>
          <p:cNvPr id="201732" name="Text Box 4"/>
          <p:cNvSpPr txBox="1">
            <a:spLocks noChangeArrowheads="1"/>
          </p:cNvSpPr>
          <p:nvPr/>
        </p:nvSpPr>
        <p:spPr bwMode="auto">
          <a:xfrm>
            <a:off x="-76200" y="2514600"/>
            <a:ext cx="3124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i="1" dirty="0">
                <a:solidFill>
                  <a:srgbClr val="0000FF"/>
                </a:solidFill>
                <a:latin typeface="+mj-lt"/>
              </a:rPr>
              <a:t>(</a:t>
            </a:r>
            <a:r>
              <a:rPr lang="en-US" sz="1600" b="1" i="1" dirty="0" err="1">
                <a:solidFill>
                  <a:srgbClr val="0000FF"/>
                </a:solidFill>
                <a:latin typeface="+mj-lt"/>
              </a:rPr>
              <a:t>Là</a:t>
            </a:r>
            <a:r>
              <a:rPr lang="en-US" sz="1600" b="1" i="1" dirty="0">
                <a:solidFill>
                  <a:srgbClr val="0000FF"/>
                </a:solidFill>
                <a:latin typeface="+mj-lt"/>
              </a:rPr>
              <a:t> </a:t>
            </a:r>
            <a:r>
              <a:rPr lang="en-US" sz="1600" b="1" i="1" dirty="0" err="1">
                <a:solidFill>
                  <a:srgbClr val="0000FF"/>
                </a:solidFill>
                <a:latin typeface="+mj-lt"/>
              </a:rPr>
              <a:t>vật</a:t>
            </a:r>
            <a:r>
              <a:rPr lang="en-US" sz="1600" b="1" i="1" dirty="0">
                <a:solidFill>
                  <a:srgbClr val="0000FF"/>
                </a:solidFill>
                <a:latin typeface="+mj-lt"/>
              </a:rPr>
              <a:t> </a:t>
            </a:r>
            <a:r>
              <a:rPr lang="en-US" sz="1600" b="1" i="1" dirty="0" err="1">
                <a:solidFill>
                  <a:srgbClr val="0000FF"/>
                </a:solidFill>
                <a:latin typeface="+mj-lt"/>
              </a:rPr>
              <a:t>liệu</a:t>
            </a:r>
            <a:r>
              <a:rPr lang="en-US" sz="1600" b="1" i="1" dirty="0">
                <a:solidFill>
                  <a:srgbClr val="0000FF"/>
                </a:solidFill>
                <a:latin typeface="+mj-lt"/>
              </a:rPr>
              <a:t> </a:t>
            </a:r>
            <a:r>
              <a:rPr lang="en-US" sz="1600" b="1" i="1" dirty="0" err="1">
                <a:solidFill>
                  <a:srgbClr val="0000FF"/>
                </a:solidFill>
                <a:latin typeface="+mj-lt"/>
              </a:rPr>
              <a:t>dẫn</a:t>
            </a:r>
            <a:r>
              <a:rPr lang="en-US" sz="1600" b="1" i="1" dirty="0">
                <a:solidFill>
                  <a:srgbClr val="0000FF"/>
                </a:solidFill>
                <a:latin typeface="+mj-lt"/>
              </a:rPr>
              <a:t> </a:t>
            </a:r>
            <a:r>
              <a:rPr lang="en-US" sz="1600" b="1" i="1" dirty="0" err="1">
                <a:solidFill>
                  <a:srgbClr val="0000FF"/>
                </a:solidFill>
                <a:latin typeface="+mj-lt"/>
              </a:rPr>
              <a:t>nhiệt</a:t>
            </a:r>
            <a:r>
              <a:rPr lang="en-US" sz="1600" b="1" i="1" dirty="0">
                <a:solidFill>
                  <a:srgbClr val="0000FF"/>
                </a:solidFill>
                <a:latin typeface="+mj-lt"/>
              </a:rPr>
              <a:t> </a:t>
            </a:r>
            <a:r>
              <a:rPr lang="en-US" sz="1600" b="1" i="1" dirty="0" err="1">
                <a:solidFill>
                  <a:srgbClr val="0000FF"/>
                </a:solidFill>
                <a:latin typeface="+mj-lt"/>
              </a:rPr>
              <a:t>tốt</a:t>
            </a:r>
            <a:r>
              <a:rPr lang="en-US" sz="1600" b="1" i="1" dirty="0">
                <a:solidFill>
                  <a:srgbClr val="0000FF"/>
                </a:solidFill>
                <a:latin typeface="+mj-lt"/>
              </a:rPr>
              <a:t> </a:t>
            </a:r>
            <a:r>
              <a:rPr lang="en-US" sz="1600" b="1" i="1" dirty="0" err="1">
                <a:solidFill>
                  <a:srgbClr val="0000FF"/>
                </a:solidFill>
                <a:latin typeface="+mj-lt"/>
              </a:rPr>
              <a:t>nhất</a:t>
            </a:r>
            <a:r>
              <a:rPr lang="en-US" sz="1600" b="1" i="1" dirty="0">
                <a:solidFill>
                  <a:srgbClr val="0000FF"/>
                </a:solidFill>
                <a:latin typeface="+mj-lt"/>
              </a:rPr>
              <a:t>)</a:t>
            </a:r>
          </a:p>
        </p:txBody>
      </p:sp>
      <p:grpSp>
        <p:nvGrpSpPr>
          <p:cNvPr id="2" name="Group 5"/>
          <p:cNvGrpSpPr>
            <a:grpSpLocks/>
          </p:cNvGrpSpPr>
          <p:nvPr/>
        </p:nvGrpSpPr>
        <p:grpSpPr bwMode="auto">
          <a:xfrm>
            <a:off x="228600" y="152400"/>
            <a:ext cx="2590800" cy="2338388"/>
            <a:chOff x="144" y="2640"/>
            <a:chExt cx="1248" cy="1104"/>
          </a:xfrm>
        </p:grpSpPr>
        <p:pic>
          <p:nvPicPr>
            <p:cNvPr id="20500" name="Picture 6" descr="images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640"/>
              <a:ext cx="110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Text Box 7"/>
            <p:cNvSpPr txBox="1">
              <a:spLocks noChangeArrowheads="1"/>
            </p:cNvSpPr>
            <p:nvPr/>
          </p:nvSpPr>
          <p:spPr bwMode="auto">
            <a:xfrm>
              <a:off x="144" y="3552"/>
              <a:ext cx="124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i="1" dirty="0" err="1">
                  <a:solidFill>
                    <a:srgbClr val="0000FF"/>
                  </a:solidFill>
                  <a:latin typeface="+mj-lt"/>
                </a:rPr>
                <a:t>Bộ</a:t>
              </a:r>
              <a:r>
                <a:rPr lang="en-US" sz="2000" b="1" i="1" dirty="0">
                  <a:solidFill>
                    <a:srgbClr val="0000FF"/>
                  </a:solidFill>
                  <a:latin typeface="+mj-lt"/>
                </a:rPr>
                <a:t> </a:t>
              </a:r>
              <a:r>
                <a:rPr lang="en-US" sz="2000" b="1" i="1" dirty="0" err="1">
                  <a:solidFill>
                    <a:srgbClr val="0000FF"/>
                  </a:solidFill>
                  <a:latin typeface="+mj-lt"/>
                </a:rPr>
                <a:t>phận</a:t>
              </a:r>
              <a:r>
                <a:rPr lang="en-US" sz="2000" b="1" i="1" dirty="0">
                  <a:solidFill>
                    <a:srgbClr val="0000FF"/>
                  </a:solidFill>
                  <a:latin typeface="+mj-lt"/>
                </a:rPr>
                <a:t> </a:t>
              </a:r>
              <a:r>
                <a:rPr lang="en-US" sz="2000" b="1" i="1" dirty="0" err="1">
                  <a:solidFill>
                    <a:srgbClr val="0000FF"/>
                  </a:solidFill>
                  <a:latin typeface="+mj-lt"/>
                </a:rPr>
                <a:t>tản</a:t>
              </a:r>
              <a:r>
                <a:rPr lang="en-US" sz="2000" b="1" i="1" dirty="0">
                  <a:solidFill>
                    <a:srgbClr val="0000FF"/>
                  </a:solidFill>
                  <a:latin typeface="+mj-lt"/>
                </a:rPr>
                <a:t> </a:t>
              </a:r>
              <a:r>
                <a:rPr lang="en-US" sz="2000" b="1" i="1" dirty="0" err="1">
                  <a:solidFill>
                    <a:srgbClr val="0000FF"/>
                  </a:solidFill>
                  <a:latin typeface="+mj-lt"/>
                </a:rPr>
                <a:t>nhiệt</a:t>
              </a:r>
              <a:endParaRPr lang="en-US" sz="2000" b="1" i="1" dirty="0">
                <a:solidFill>
                  <a:srgbClr val="0000FF"/>
                </a:solidFill>
                <a:latin typeface="+mj-lt"/>
              </a:endParaRPr>
            </a:p>
          </p:txBody>
        </p:sp>
      </p:grpSp>
      <p:grpSp>
        <p:nvGrpSpPr>
          <p:cNvPr id="3" name="Group 8"/>
          <p:cNvGrpSpPr>
            <a:grpSpLocks/>
          </p:cNvGrpSpPr>
          <p:nvPr/>
        </p:nvGrpSpPr>
        <p:grpSpPr bwMode="auto">
          <a:xfrm>
            <a:off x="3689350" y="1143000"/>
            <a:ext cx="2035175" cy="5105400"/>
            <a:chOff x="2030" y="1584"/>
            <a:chExt cx="1282" cy="2544"/>
          </a:xfrm>
        </p:grpSpPr>
        <p:pic>
          <p:nvPicPr>
            <p:cNvPr id="20498" name="Picture 10" descr="180px-C60-Fulleren-kristal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 y="1584"/>
              <a:ext cx="1282"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11" descr="1">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0" y="3048"/>
              <a:ext cx="1248"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2"/>
          <p:cNvGrpSpPr>
            <a:grpSpLocks/>
          </p:cNvGrpSpPr>
          <p:nvPr/>
        </p:nvGrpSpPr>
        <p:grpSpPr bwMode="auto">
          <a:xfrm>
            <a:off x="76200" y="3733800"/>
            <a:ext cx="2895600" cy="2451100"/>
            <a:chOff x="4008" y="2256"/>
            <a:chExt cx="1632" cy="1544"/>
          </a:xfrm>
        </p:grpSpPr>
        <p:pic>
          <p:nvPicPr>
            <p:cNvPr id="20495" name="Picture 13" descr="cambiennanotech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0" y="2256"/>
              <a:ext cx="1440"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Rectangle 14"/>
            <p:cNvSpPr>
              <a:spLocks noChangeArrowheads="1"/>
            </p:cNvSpPr>
            <p:nvPr/>
          </p:nvSpPr>
          <p:spPr bwMode="auto">
            <a:xfrm>
              <a:off x="4008" y="3368"/>
              <a:ext cx="16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000" b="1" i="1" dirty="0">
                  <a:solidFill>
                    <a:srgbClr val="0000FF"/>
                  </a:solidFill>
                  <a:latin typeface="+mj-lt"/>
                </a:rPr>
                <a:t>Vi </a:t>
              </a:r>
              <a:r>
                <a:rPr lang="en-US" sz="2000" b="1" i="1" dirty="0" err="1">
                  <a:solidFill>
                    <a:srgbClr val="0000FF"/>
                  </a:solidFill>
                  <a:latin typeface="+mj-lt"/>
                </a:rPr>
                <a:t>mạch</a:t>
              </a:r>
              <a:r>
                <a:rPr lang="en-US" sz="2000" b="1" i="1" dirty="0">
                  <a:solidFill>
                    <a:srgbClr val="0000FF"/>
                  </a:solidFill>
                  <a:latin typeface="+mj-lt"/>
                </a:rPr>
                <a:t> </a:t>
              </a:r>
              <a:r>
                <a:rPr lang="en-US" sz="2000" b="1" i="1" dirty="0" err="1">
                  <a:solidFill>
                    <a:srgbClr val="0000FF"/>
                  </a:solidFill>
                  <a:latin typeface="+mj-lt"/>
                </a:rPr>
                <a:t>điện</a:t>
              </a:r>
              <a:r>
                <a:rPr lang="en-US" sz="2000" b="1" i="1" dirty="0">
                  <a:solidFill>
                    <a:srgbClr val="0000FF"/>
                  </a:solidFill>
                  <a:latin typeface="+mj-lt"/>
                </a:rPr>
                <a:t> </a:t>
              </a:r>
              <a:r>
                <a:rPr lang="en-US" sz="2000" b="1" i="1" dirty="0" err="1">
                  <a:solidFill>
                    <a:srgbClr val="0000FF"/>
                  </a:solidFill>
                  <a:latin typeface="+mj-lt"/>
                </a:rPr>
                <a:t>tử</a:t>
              </a:r>
              <a:r>
                <a:rPr lang="en-US" sz="2000" b="1" i="1" dirty="0">
                  <a:solidFill>
                    <a:srgbClr val="0000FF"/>
                  </a:solidFill>
                  <a:latin typeface="+mj-lt"/>
                </a:rPr>
                <a:t> </a:t>
              </a:r>
              <a:r>
                <a:rPr lang="en-US" sz="2000" b="1" i="1" dirty="0" err="1">
                  <a:solidFill>
                    <a:srgbClr val="0000FF"/>
                  </a:solidFill>
                  <a:latin typeface="+mj-lt"/>
                </a:rPr>
                <a:t>bằng</a:t>
              </a:r>
              <a:r>
                <a:rPr lang="en-US" sz="2000" b="1" i="1" dirty="0">
                  <a:solidFill>
                    <a:srgbClr val="0000FF"/>
                  </a:solidFill>
                  <a:latin typeface="+mj-lt"/>
                </a:rPr>
                <a:t> </a:t>
              </a:r>
              <a:r>
                <a:rPr lang="en-US" sz="2000" b="1" i="1" dirty="0" err="1">
                  <a:solidFill>
                    <a:srgbClr val="0000FF"/>
                  </a:solidFill>
                  <a:latin typeface="+mj-lt"/>
                </a:rPr>
                <a:t>sợi</a:t>
              </a:r>
              <a:r>
                <a:rPr lang="en-US" sz="2000" b="1" i="1" dirty="0">
                  <a:solidFill>
                    <a:srgbClr val="0000FF"/>
                  </a:solidFill>
                  <a:latin typeface="+mj-lt"/>
                </a:rPr>
                <a:t> </a:t>
              </a:r>
              <a:r>
                <a:rPr lang="en-US" sz="2000" b="1" i="1" dirty="0" err="1">
                  <a:solidFill>
                    <a:srgbClr val="0000FF"/>
                  </a:solidFill>
                  <a:latin typeface="+mj-lt"/>
                </a:rPr>
                <a:t>cacbonNano</a:t>
              </a:r>
              <a:r>
                <a:rPr lang="en-US" sz="2000" b="1" dirty="0">
                  <a:solidFill>
                    <a:srgbClr val="0000FF"/>
                  </a:solidFill>
                  <a:latin typeface="+mj-lt"/>
                </a:rPr>
                <a:t> </a:t>
              </a:r>
            </a:p>
          </p:txBody>
        </p:sp>
      </p:grpSp>
      <p:sp>
        <p:nvSpPr>
          <p:cNvPr id="201743" name="Line 15"/>
          <p:cNvSpPr>
            <a:spLocks noChangeShapeType="1"/>
          </p:cNvSpPr>
          <p:nvPr/>
        </p:nvSpPr>
        <p:spPr bwMode="auto">
          <a:xfrm flipH="1" flipV="1">
            <a:off x="2514600" y="1981200"/>
            <a:ext cx="990600" cy="1131888"/>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1744" name="Line 16"/>
          <p:cNvSpPr>
            <a:spLocks noChangeShapeType="1"/>
          </p:cNvSpPr>
          <p:nvPr/>
        </p:nvSpPr>
        <p:spPr bwMode="auto">
          <a:xfrm flipH="1">
            <a:off x="2971800" y="3124200"/>
            <a:ext cx="533400" cy="1001713"/>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1745" name="Line 17"/>
          <p:cNvSpPr>
            <a:spLocks noChangeShapeType="1"/>
          </p:cNvSpPr>
          <p:nvPr/>
        </p:nvSpPr>
        <p:spPr bwMode="auto">
          <a:xfrm rot="-10507803" flipH="1" flipV="1">
            <a:off x="5970588" y="3578225"/>
            <a:ext cx="685800" cy="990600"/>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1746" name="Line 18"/>
          <p:cNvSpPr>
            <a:spLocks noChangeShapeType="1"/>
          </p:cNvSpPr>
          <p:nvPr/>
        </p:nvSpPr>
        <p:spPr bwMode="auto">
          <a:xfrm rot="11092197" flipH="1">
            <a:off x="6061075" y="2433638"/>
            <a:ext cx="533400" cy="1143000"/>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nvGrpSpPr>
          <p:cNvPr id="5" name="Group 19"/>
          <p:cNvGrpSpPr>
            <a:grpSpLocks/>
          </p:cNvGrpSpPr>
          <p:nvPr/>
        </p:nvGrpSpPr>
        <p:grpSpPr bwMode="auto">
          <a:xfrm>
            <a:off x="6626223" y="3809999"/>
            <a:ext cx="2493725" cy="2584505"/>
            <a:chOff x="4160" y="2688"/>
            <a:chExt cx="1208" cy="1073"/>
          </a:xfrm>
        </p:grpSpPr>
        <p:pic>
          <p:nvPicPr>
            <p:cNvPr id="20493"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2" y="2688"/>
              <a:ext cx="960"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Rectangle 21"/>
            <p:cNvSpPr>
              <a:spLocks noChangeArrowheads="1"/>
            </p:cNvSpPr>
            <p:nvPr/>
          </p:nvSpPr>
          <p:spPr bwMode="auto">
            <a:xfrm>
              <a:off x="4160" y="3595"/>
              <a:ext cx="120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i="1" dirty="0" err="1">
                  <a:solidFill>
                    <a:srgbClr val="0000FF"/>
                  </a:solidFill>
                  <a:latin typeface="+mj-lt"/>
                </a:rPr>
                <a:t>Áo</a:t>
              </a:r>
              <a:r>
                <a:rPr lang="en-US" sz="2000" b="1" i="1" dirty="0">
                  <a:solidFill>
                    <a:srgbClr val="0000FF"/>
                  </a:solidFill>
                  <a:latin typeface="+mj-lt"/>
                </a:rPr>
                <a:t> </a:t>
              </a:r>
              <a:r>
                <a:rPr lang="en-US" sz="2000" b="1" i="1" dirty="0" err="1">
                  <a:solidFill>
                    <a:srgbClr val="0000FF"/>
                  </a:solidFill>
                  <a:latin typeface="+mj-lt"/>
                </a:rPr>
                <a:t>giáp</a:t>
              </a:r>
              <a:r>
                <a:rPr lang="en-US" sz="2000" b="1" i="1" dirty="0">
                  <a:solidFill>
                    <a:srgbClr val="0000FF"/>
                  </a:solidFill>
                  <a:latin typeface="+mj-lt"/>
                </a:rPr>
                <a:t> </a:t>
              </a:r>
              <a:r>
                <a:rPr lang="en-US" sz="2000" b="1" i="1" dirty="0" err="1">
                  <a:solidFill>
                    <a:srgbClr val="0000FF"/>
                  </a:solidFill>
                  <a:latin typeface="+mj-lt"/>
                </a:rPr>
                <a:t>chống</a:t>
              </a:r>
              <a:r>
                <a:rPr lang="en-US" sz="2000" b="1" i="1" dirty="0">
                  <a:solidFill>
                    <a:srgbClr val="0000FF"/>
                  </a:solidFill>
                  <a:latin typeface="+mj-lt"/>
                </a:rPr>
                <a:t> </a:t>
              </a:r>
              <a:r>
                <a:rPr lang="en-US" sz="2000" b="1" i="1" dirty="0" err="1">
                  <a:solidFill>
                    <a:srgbClr val="0000FF"/>
                  </a:solidFill>
                  <a:latin typeface="+mj-lt"/>
                </a:rPr>
                <a:t>đạn</a:t>
              </a:r>
              <a:endParaRPr lang="en-US" sz="2000" b="1" i="1" dirty="0">
                <a:solidFill>
                  <a:srgbClr val="0000FF"/>
                </a:solidFill>
                <a:latin typeface="+mj-lt"/>
              </a:endParaRPr>
            </a:p>
          </p:txBody>
        </p:sp>
      </p:grpSp>
      <p:sp>
        <p:nvSpPr>
          <p:cNvPr id="6" name="TextBox 5"/>
          <p:cNvSpPr txBox="1"/>
          <p:nvPr/>
        </p:nvSpPr>
        <p:spPr>
          <a:xfrm>
            <a:off x="3505199" y="3301890"/>
            <a:ext cx="2508319" cy="646331"/>
          </a:xfrm>
          <a:prstGeom prst="rect">
            <a:avLst/>
          </a:prstGeom>
          <a:solidFill>
            <a:srgbClr val="C00000"/>
          </a:solidFill>
        </p:spPr>
        <p:txBody>
          <a:bodyPr wrap="square" rtlCol="0">
            <a:spAutoFit/>
          </a:bodyPr>
          <a:lstStyle/>
          <a:p>
            <a:r>
              <a:rPr lang="en-US" sz="3600" b="1" dirty="0" smtClean="0">
                <a:solidFill>
                  <a:schemeClr val="bg1"/>
                </a:solidFill>
              </a:rPr>
              <a:t>FULEREN</a:t>
            </a:r>
            <a:endParaRPr lang="en-US" sz="3600" b="1" dirty="0">
              <a:solidFill>
                <a:schemeClr val="bg1"/>
              </a:solidFill>
            </a:endParaRPr>
          </a:p>
        </p:txBody>
      </p:sp>
    </p:spTree>
    <p:extLst>
      <p:ext uri="{BB962C8B-B14F-4D97-AF65-F5344CB8AC3E}">
        <p14:creationId xmlns:p14="http://schemas.microsoft.com/office/powerpoint/2010/main" val="12797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207874" name="Picture 2" descr="cambiennanote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819400"/>
            <a:ext cx="25717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5" name="Picture 3" descr="cambiennanotec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981325"/>
            <a:ext cx="28956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descr="CarbonNanotubes.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0"/>
            <a:ext cx="3584575"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5">
            <a:hlinkClick r:id="rId5" action="ppaction://hlinksldjump"/>
          </p:cNvPr>
          <p:cNvSpPr txBox="1">
            <a:spLocks noChangeArrowheads="1"/>
          </p:cNvSpPr>
          <p:nvPr/>
        </p:nvSpPr>
        <p:spPr bwMode="auto">
          <a:xfrm>
            <a:off x="1295400" y="56388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200" b="1" dirty="0">
                <a:solidFill>
                  <a:srgbClr val="FF0000"/>
                </a:solidFill>
                <a:latin typeface="Times New Roman" pitchFamily="18" charset="0"/>
              </a:rPr>
              <a:t>Vi </a:t>
            </a:r>
            <a:r>
              <a:rPr lang="en-US" sz="3200" b="1" dirty="0" err="1">
                <a:solidFill>
                  <a:srgbClr val="FF0000"/>
                </a:solidFill>
                <a:latin typeface="Times New Roman" pitchFamily="18" charset="0"/>
              </a:rPr>
              <a:t>mạch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điện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tử</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bằng</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sợi</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cacbon</a:t>
            </a:r>
            <a:r>
              <a:rPr lang="en-US" sz="3200" b="1" dirty="0">
                <a:solidFill>
                  <a:srgbClr val="FF0000"/>
                </a:solidFill>
                <a:latin typeface="Times New Roman" pitchFamily="18" charset="0"/>
              </a:rPr>
              <a:t> Nano</a:t>
            </a:r>
          </a:p>
        </p:txBody>
      </p:sp>
      <p:pic>
        <p:nvPicPr>
          <p:cNvPr id="207878" name="Picture 6" descr="mw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0"/>
            <a:ext cx="34861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64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26000"/>
            <a:lum/>
          </a:blip>
          <a:srcRect/>
          <a:stretch>
            <a:fillRect/>
          </a:stretch>
        </a:blipFill>
        <a:effectLst/>
      </p:bgPr>
    </p:bg>
    <p:spTree>
      <p:nvGrpSpPr>
        <p:cNvPr id="1" name=""/>
        <p:cNvGrpSpPr/>
        <p:nvPr/>
      </p:nvGrpSpPr>
      <p:grpSpPr>
        <a:xfrm>
          <a:off x="0" y="0"/>
          <a:ext cx="0" cy="0"/>
          <a:chOff x="0" y="0"/>
          <a:chExt cx="0" cy="0"/>
        </a:xfrm>
      </p:grpSpPr>
      <p:pic>
        <p:nvPicPr>
          <p:cNvPr id="202754" name="Picture 2" descr="than 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505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029200" y="1066800"/>
            <a:ext cx="4191000" cy="5446420"/>
            <a:chOff x="3360" y="1256"/>
            <a:chExt cx="2064" cy="2437"/>
          </a:xfrm>
        </p:grpSpPr>
        <p:pic>
          <p:nvPicPr>
            <p:cNvPr id="22534" name="Picture 5" descr="CAMJ8L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 y="1256"/>
              <a:ext cx="120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6"/>
            <p:cNvSpPr txBox="1">
              <a:spLocks noChangeArrowheads="1"/>
            </p:cNvSpPr>
            <p:nvPr/>
          </p:nvSpPr>
          <p:spPr bwMode="auto">
            <a:xfrm>
              <a:off x="3360" y="2208"/>
              <a:ext cx="206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000" b="1" dirty="0">
                  <a:solidFill>
                    <a:srgbClr val="0000FF"/>
                  </a:solidFill>
                  <a:latin typeface="+mj-lt"/>
                </a:rPr>
                <a:t>   </a:t>
              </a:r>
              <a:r>
                <a:rPr lang="en-US" sz="2000" b="1" dirty="0" err="1">
                  <a:solidFill>
                    <a:srgbClr val="0000FF"/>
                  </a:solidFill>
                  <a:latin typeface="+mj-lt"/>
                </a:rPr>
                <a:t>Làm</a:t>
              </a:r>
              <a:r>
                <a:rPr lang="en-US" sz="2000" b="1" dirty="0">
                  <a:solidFill>
                    <a:srgbClr val="0000FF"/>
                  </a:solidFill>
                  <a:latin typeface="+mj-lt"/>
                </a:rPr>
                <a:t> </a:t>
              </a:r>
              <a:r>
                <a:rPr lang="en-US" sz="2000" b="1" dirty="0" err="1">
                  <a:solidFill>
                    <a:srgbClr val="0000FF"/>
                  </a:solidFill>
                  <a:latin typeface="+mj-lt"/>
                </a:rPr>
                <a:t>chất</a:t>
              </a:r>
              <a:r>
                <a:rPr lang="en-US" sz="2000" b="1" dirty="0">
                  <a:solidFill>
                    <a:srgbClr val="0000FF"/>
                  </a:solidFill>
                  <a:latin typeface="+mj-lt"/>
                </a:rPr>
                <a:t> </a:t>
              </a:r>
              <a:r>
                <a:rPr lang="en-US" sz="2000" b="1" dirty="0" err="1">
                  <a:solidFill>
                    <a:srgbClr val="0000FF"/>
                  </a:solidFill>
                  <a:latin typeface="+mj-lt"/>
                </a:rPr>
                <a:t>khử</a:t>
              </a:r>
              <a:r>
                <a:rPr lang="en-US" sz="2000" b="1" dirty="0">
                  <a:solidFill>
                    <a:srgbClr val="0000FF"/>
                  </a:solidFill>
                  <a:latin typeface="+mj-lt"/>
                </a:rPr>
                <a:t> </a:t>
              </a:r>
              <a:r>
                <a:rPr lang="en-US" sz="2000" b="1" dirty="0" err="1">
                  <a:solidFill>
                    <a:srgbClr val="0000FF"/>
                  </a:solidFill>
                  <a:latin typeface="+mj-lt"/>
                </a:rPr>
                <a:t>trong</a:t>
              </a:r>
              <a:r>
                <a:rPr lang="en-US" sz="2000" b="1" dirty="0">
                  <a:solidFill>
                    <a:srgbClr val="0000FF"/>
                  </a:solidFill>
                  <a:latin typeface="+mj-lt"/>
                </a:rPr>
                <a:t> </a:t>
              </a:r>
              <a:r>
                <a:rPr lang="en-US" sz="2000" b="1" dirty="0" err="1">
                  <a:solidFill>
                    <a:srgbClr val="0000FF"/>
                  </a:solidFill>
                  <a:latin typeface="+mj-lt"/>
                </a:rPr>
                <a:t>luyện</a:t>
              </a:r>
              <a:r>
                <a:rPr lang="en-US" sz="2000" b="1" dirty="0">
                  <a:solidFill>
                    <a:srgbClr val="0000FF"/>
                  </a:solidFill>
                  <a:latin typeface="+mj-lt"/>
                </a:rPr>
                <a:t> </a:t>
              </a:r>
              <a:r>
                <a:rPr lang="en-US" sz="2000" b="1" dirty="0" err="1">
                  <a:solidFill>
                    <a:srgbClr val="0000FF"/>
                  </a:solidFill>
                  <a:latin typeface="+mj-lt"/>
                </a:rPr>
                <a:t>kim</a:t>
              </a:r>
              <a:endParaRPr lang="en-US" sz="2000" b="1" dirty="0">
                <a:solidFill>
                  <a:srgbClr val="0000FF"/>
                </a:solidFill>
                <a:latin typeface="+mj-lt"/>
              </a:endParaRPr>
            </a:p>
          </p:txBody>
        </p:sp>
        <p:sp>
          <p:nvSpPr>
            <p:cNvPr id="22536" name="Text Box 7"/>
            <p:cNvSpPr txBox="1">
              <a:spLocks noChangeArrowheads="1"/>
            </p:cNvSpPr>
            <p:nvPr/>
          </p:nvSpPr>
          <p:spPr bwMode="auto">
            <a:xfrm>
              <a:off x="3504" y="3514"/>
              <a:ext cx="172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000" b="1" dirty="0">
                  <a:solidFill>
                    <a:srgbClr val="0000FF"/>
                  </a:solidFill>
                  <a:latin typeface="+mj-lt"/>
                </a:rPr>
                <a:t>  </a:t>
              </a:r>
              <a:r>
                <a:rPr lang="en-US" sz="2000" b="1" dirty="0" err="1">
                  <a:solidFill>
                    <a:srgbClr val="0000FF"/>
                  </a:solidFill>
                  <a:latin typeface="+mj-lt"/>
                </a:rPr>
                <a:t>Luyện</a:t>
              </a:r>
              <a:r>
                <a:rPr lang="en-US" sz="2000" b="1" dirty="0">
                  <a:solidFill>
                    <a:srgbClr val="0000FF"/>
                  </a:solidFill>
                  <a:latin typeface="+mj-lt"/>
                </a:rPr>
                <a:t> </a:t>
              </a:r>
              <a:r>
                <a:rPr lang="en-US" sz="2000" b="1" dirty="0" err="1">
                  <a:solidFill>
                    <a:srgbClr val="0000FF"/>
                  </a:solidFill>
                  <a:latin typeface="+mj-lt"/>
                </a:rPr>
                <a:t>kim</a:t>
              </a:r>
              <a:r>
                <a:rPr lang="en-US" sz="2000" b="1" dirty="0">
                  <a:solidFill>
                    <a:srgbClr val="0000FF"/>
                  </a:solidFill>
                  <a:latin typeface="+mj-lt"/>
                </a:rPr>
                <a:t> </a:t>
              </a:r>
              <a:r>
                <a:rPr lang="en-US" sz="2000" b="1" dirty="0" err="1">
                  <a:solidFill>
                    <a:srgbClr val="0000FF"/>
                  </a:solidFill>
                  <a:latin typeface="+mj-lt"/>
                </a:rPr>
                <a:t>loại</a:t>
              </a:r>
              <a:r>
                <a:rPr lang="en-US" sz="2000" b="1" dirty="0">
                  <a:solidFill>
                    <a:srgbClr val="0000FF"/>
                  </a:solidFill>
                  <a:latin typeface="+mj-lt"/>
                </a:rPr>
                <a:t> </a:t>
              </a:r>
              <a:r>
                <a:rPr lang="en-US" sz="2000" b="1" dirty="0" err="1">
                  <a:solidFill>
                    <a:srgbClr val="0000FF"/>
                  </a:solidFill>
                  <a:latin typeface="+mj-lt"/>
                </a:rPr>
                <a:t>từ</a:t>
              </a:r>
              <a:r>
                <a:rPr lang="en-US" sz="2000" b="1" dirty="0">
                  <a:solidFill>
                    <a:srgbClr val="0000FF"/>
                  </a:solidFill>
                  <a:latin typeface="+mj-lt"/>
                </a:rPr>
                <a:t> </a:t>
              </a:r>
              <a:r>
                <a:rPr lang="en-US" sz="2000" b="1" dirty="0" err="1">
                  <a:solidFill>
                    <a:srgbClr val="0000FF"/>
                  </a:solidFill>
                  <a:latin typeface="+mj-lt"/>
                </a:rPr>
                <a:t>quặng</a:t>
              </a:r>
              <a:endParaRPr lang="en-US" sz="2000" b="1" dirty="0">
                <a:solidFill>
                  <a:srgbClr val="0000FF"/>
                </a:solidFill>
                <a:latin typeface="+mj-lt"/>
              </a:endParaRPr>
            </a:p>
          </p:txBody>
        </p:sp>
        <p:pic>
          <p:nvPicPr>
            <p:cNvPr id="22537" name="Picture 8" descr="luyen s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2544"/>
              <a:ext cx="1200"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61" name="AutoShape 9"/>
          <p:cNvSpPr>
            <a:spLocks noChangeArrowheads="1"/>
          </p:cNvSpPr>
          <p:nvPr/>
        </p:nvSpPr>
        <p:spPr bwMode="auto">
          <a:xfrm>
            <a:off x="3962400" y="3657600"/>
            <a:ext cx="1143000" cy="457200"/>
          </a:xfrm>
          <a:custGeom>
            <a:avLst/>
            <a:gdLst>
              <a:gd name="T0" fmla="*/ 2147483647 w 21600"/>
              <a:gd name="T1" fmla="*/ 0 h 21600"/>
              <a:gd name="T2" fmla="*/ 0 w 21600"/>
              <a:gd name="T3" fmla="*/ 102419150 h 21600"/>
              <a:gd name="T4" fmla="*/ 2147483647 w 21600"/>
              <a:gd name="T5" fmla="*/ 204838279 h 21600"/>
              <a:gd name="T6" fmla="*/ 2147483647 w 21600"/>
              <a:gd name="T7" fmla="*/ 1024191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3" name="TextBox 2"/>
          <p:cNvSpPr txBox="1"/>
          <p:nvPr/>
        </p:nvSpPr>
        <p:spPr>
          <a:xfrm>
            <a:off x="381000" y="5790009"/>
            <a:ext cx="2819400" cy="646331"/>
          </a:xfrm>
          <a:prstGeom prst="rect">
            <a:avLst/>
          </a:prstGeom>
          <a:solidFill>
            <a:srgbClr val="C00000"/>
          </a:solidFill>
        </p:spPr>
        <p:txBody>
          <a:bodyPr wrap="square" rtlCol="0">
            <a:spAutoFit/>
          </a:bodyPr>
          <a:lstStyle/>
          <a:p>
            <a:r>
              <a:rPr lang="en-US" sz="3600" b="1" dirty="0" smtClean="0">
                <a:solidFill>
                  <a:schemeClr val="bg1"/>
                </a:solidFill>
              </a:rPr>
              <a:t>THAN CỐC</a:t>
            </a:r>
            <a:endParaRPr lang="en-US" sz="3600" b="1" dirty="0">
              <a:solidFill>
                <a:schemeClr val="bg1"/>
              </a:solidFill>
            </a:endParaRPr>
          </a:p>
        </p:txBody>
      </p:sp>
    </p:spTree>
    <p:extLst>
      <p:ext uri="{BB962C8B-B14F-4D97-AF65-F5344CB8AC3E}">
        <p14:creationId xmlns:p14="http://schemas.microsoft.com/office/powerpoint/2010/main" val="4115707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13000"/>
            <a:lum/>
          </a:blip>
          <a:srcRect/>
          <a:stretch>
            <a:fillRect/>
          </a:stretch>
        </a:blipFill>
        <a:effectLst/>
      </p:bgPr>
    </p:bg>
    <p:spTree>
      <p:nvGrpSpPr>
        <p:cNvPr id="1" name=""/>
        <p:cNvGrpSpPr/>
        <p:nvPr/>
      </p:nvGrpSpPr>
      <p:grpSpPr>
        <a:xfrm>
          <a:off x="0" y="0"/>
          <a:ext cx="0" cy="0"/>
          <a:chOff x="0" y="0"/>
          <a:chExt cx="0" cy="0"/>
        </a:xfrm>
      </p:grpSpPr>
      <p:pic>
        <p:nvPicPr>
          <p:cNvPr id="203779" name="Picture 3" descr="than go1"/>
          <p:cNvPicPr>
            <a:picLocks noChangeAspect="1" noChangeArrowheads="1"/>
          </p:cNvPicPr>
          <p:nvPr/>
        </p:nvPicPr>
        <p:blipFill>
          <a:blip r:embed="rId3">
            <a:extLst>
              <a:ext uri="{28A0092B-C50C-407E-A947-70E740481C1C}">
                <a14:useLocalDpi xmlns:a14="http://schemas.microsoft.com/office/drawing/2010/main" val="0"/>
              </a:ext>
            </a:extLst>
          </a:blip>
          <a:srcRect l="9091" t="6992" r="9091" b="12601"/>
          <a:stretch>
            <a:fillRect/>
          </a:stretch>
        </p:blipFill>
        <p:spPr bwMode="auto">
          <a:xfrm>
            <a:off x="533400" y="1143000"/>
            <a:ext cx="304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638800" y="533400"/>
            <a:ext cx="3276600" cy="6078538"/>
            <a:chOff x="3792" y="1584"/>
            <a:chExt cx="1584" cy="2423"/>
          </a:xfrm>
        </p:grpSpPr>
        <p:pic>
          <p:nvPicPr>
            <p:cNvPr id="23558" name="Picture 5"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2928"/>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1584"/>
              <a:ext cx="153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7"/>
            <p:cNvSpPr txBox="1">
              <a:spLocks noChangeArrowheads="1"/>
            </p:cNvSpPr>
            <p:nvPr/>
          </p:nvSpPr>
          <p:spPr bwMode="auto">
            <a:xfrm>
              <a:off x="4224" y="2544"/>
              <a:ext cx="76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dirty="0" err="1" smtClean="0">
                  <a:solidFill>
                    <a:srgbClr val="0033CC"/>
                  </a:solidFill>
                  <a:latin typeface="+mj-lt"/>
                </a:rPr>
                <a:t>Thuốc</a:t>
              </a:r>
              <a:r>
                <a:rPr lang="en-US" sz="2000" b="1" dirty="0" smtClean="0">
                  <a:solidFill>
                    <a:srgbClr val="0033CC"/>
                  </a:solidFill>
                  <a:latin typeface="+mj-lt"/>
                </a:rPr>
                <a:t> </a:t>
              </a:r>
              <a:r>
                <a:rPr lang="en-US" sz="2000" b="1" dirty="0" err="1" smtClean="0">
                  <a:solidFill>
                    <a:srgbClr val="0033CC"/>
                  </a:solidFill>
                  <a:latin typeface="+mj-lt"/>
                </a:rPr>
                <a:t>nổ</a:t>
              </a:r>
              <a:endParaRPr lang="en-US" sz="2000" b="1" dirty="0">
                <a:solidFill>
                  <a:srgbClr val="0033CC"/>
                </a:solidFill>
                <a:latin typeface="+mj-lt"/>
              </a:endParaRPr>
            </a:p>
          </p:txBody>
        </p:sp>
        <p:sp>
          <p:nvSpPr>
            <p:cNvPr id="23561" name="Text Box 8"/>
            <p:cNvSpPr txBox="1">
              <a:spLocks noChangeArrowheads="1"/>
            </p:cNvSpPr>
            <p:nvPr/>
          </p:nvSpPr>
          <p:spPr bwMode="auto">
            <a:xfrm>
              <a:off x="4176" y="3849"/>
              <a:ext cx="100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dirty="0" err="1">
                  <a:solidFill>
                    <a:srgbClr val="0000FF"/>
                  </a:solidFill>
                  <a:latin typeface="+mj-lt"/>
                </a:rPr>
                <a:t>Thuốc</a:t>
              </a:r>
              <a:r>
                <a:rPr lang="en-US" sz="2000" b="1" dirty="0">
                  <a:solidFill>
                    <a:srgbClr val="0000FF"/>
                  </a:solidFill>
                  <a:latin typeface="+mj-lt"/>
                </a:rPr>
                <a:t> </a:t>
              </a:r>
              <a:r>
                <a:rPr lang="en-US" sz="2000" b="1" dirty="0" err="1">
                  <a:solidFill>
                    <a:srgbClr val="0000FF"/>
                  </a:solidFill>
                  <a:latin typeface="+mj-lt"/>
                </a:rPr>
                <a:t>pháo</a:t>
              </a:r>
              <a:endParaRPr lang="en-US" sz="2000" b="1" dirty="0">
                <a:solidFill>
                  <a:srgbClr val="0000FF"/>
                </a:solidFill>
                <a:latin typeface="+mj-lt"/>
              </a:endParaRPr>
            </a:p>
          </p:txBody>
        </p:sp>
      </p:grpSp>
      <p:sp>
        <p:nvSpPr>
          <p:cNvPr id="203785" name="AutoShape 9"/>
          <p:cNvSpPr>
            <a:spLocks noChangeArrowheads="1"/>
          </p:cNvSpPr>
          <p:nvPr/>
        </p:nvSpPr>
        <p:spPr bwMode="auto">
          <a:xfrm>
            <a:off x="4038600" y="3505200"/>
            <a:ext cx="1371600" cy="762000"/>
          </a:xfrm>
          <a:prstGeom prst="notchedRightArrow">
            <a:avLst>
              <a:gd name="adj1" fmla="val 50000"/>
              <a:gd name="adj2" fmla="val 45000"/>
            </a:avLst>
          </a:prstGeom>
          <a:noFill/>
          <a:ln w="1905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 name="TextBox 9"/>
          <p:cNvSpPr txBox="1"/>
          <p:nvPr/>
        </p:nvSpPr>
        <p:spPr>
          <a:xfrm>
            <a:off x="381000" y="5790009"/>
            <a:ext cx="2819400" cy="646331"/>
          </a:xfrm>
          <a:prstGeom prst="rect">
            <a:avLst/>
          </a:prstGeom>
          <a:solidFill>
            <a:srgbClr val="C00000"/>
          </a:solidFill>
        </p:spPr>
        <p:txBody>
          <a:bodyPr wrap="square" rtlCol="0">
            <a:spAutoFit/>
          </a:bodyPr>
          <a:lstStyle/>
          <a:p>
            <a:pPr algn="ctr"/>
            <a:r>
              <a:rPr lang="en-US" sz="3600" b="1" dirty="0" smtClean="0">
                <a:solidFill>
                  <a:schemeClr val="bg1"/>
                </a:solidFill>
              </a:rPr>
              <a:t>THAN GỖ</a:t>
            </a:r>
            <a:endParaRPr lang="en-US" sz="3600" b="1" dirty="0">
              <a:solidFill>
                <a:schemeClr val="bg1"/>
              </a:solidFill>
            </a:endParaRPr>
          </a:p>
        </p:txBody>
      </p:sp>
    </p:spTree>
    <p:extLst>
      <p:ext uri="{BB962C8B-B14F-4D97-AF65-F5344CB8AC3E}">
        <p14:creationId xmlns:p14="http://schemas.microsoft.com/office/powerpoint/2010/main" val="395485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2705100" y="5957888"/>
            <a:ext cx="3721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b="1" dirty="0">
                <a:solidFill>
                  <a:srgbClr val="0000FF"/>
                </a:solidFill>
              </a:rPr>
              <a:t>Do </a:t>
            </a:r>
            <a:r>
              <a:rPr lang="en-US" b="1" dirty="0" err="1">
                <a:solidFill>
                  <a:srgbClr val="0000FF"/>
                </a:solidFill>
              </a:rPr>
              <a:t>có</a:t>
            </a:r>
            <a:r>
              <a:rPr lang="en-US" b="1" dirty="0">
                <a:solidFill>
                  <a:srgbClr val="0000FF"/>
                </a:solidFill>
              </a:rPr>
              <a:t> </a:t>
            </a:r>
            <a:r>
              <a:rPr lang="en-US" b="1" dirty="0" err="1">
                <a:solidFill>
                  <a:srgbClr val="0000FF"/>
                </a:solidFill>
              </a:rPr>
              <a:t>khả</a:t>
            </a:r>
            <a:r>
              <a:rPr lang="en-US" b="1" dirty="0">
                <a:solidFill>
                  <a:srgbClr val="0000FF"/>
                </a:solidFill>
              </a:rPr>
              <a:t> </a:t>
            </a:r>
            <a:r>
              <a:rPr lang="en-US" b="1" dirty="0" err="1">
                <a:solidFill>
                  <a:srgbClr val="0000FF"/>
                </a:solidFill>
              </a:rPr>
              <a:t>năng</a:t>
            </a:r>
            <a:r>
              <a:rPr lang="en-US" b="1" dirty="0">
                <a:solidFill>
                  <a:srgbClr val="0000FF"/>
                </a:solidFill>
              </a:rPr>
              <a:t> </a:t>
            </a:r>
            <a:r>
              <a:rPr lang="en-US" b="1" dirty="0" err="1">
                <a:solidFill>
                  <a:srgbClr val="0000FF"/>
                </a:solidFill>
              </a:rPr>
              <a:t>hấp</a:t>
            </a:r>
            <a:r>
              <a:rPr lang="en-US" b="1" dirty="0">
                <a:solidFill>
                  <a:srgbClr val="0000FF"/>
                </a:solidFill>
              </a:rPr>
              <a:t> </a:t>
            </a:r>
            <a:r>
              <a:rPr lang="en-US" b="1" dirty="0" err="1">
                <a:solidFill>
                  <a:srgbClr val="0000FF"/>
                </a:solidFill>
              </a:rPr>
              <a:t>phụ</a:t>
            </a:r>
            <a:r>
              <a:rPr lang="en-US" b="1" dirty="0">
                <a:solidFill>
                  <a:srgbClr val="0000FF"/>
                </a:solidFill>
              </a:rPr>
              <a:t> </a:t>
            </a:r>
            <a:r>
              <a:rPr lang="en-US" b="1" dirty="0" err="1">
                <a:solidFill>
                  <a:srgbClr val="0000FF"/>
                </a:solidFill>
              </a:rPr>
              <a:t>mạnh</a:t>
            </a:r>
            <a:r>
              <a:rPr lang="en-US" b="1" dirty="0">
                <a:solidFill>
                  <a:srgbClr val="0000FF"/>
                </a:solidFill>
              </a:rPr>
              <a:t>.. </a:t>
            </a:r>
          </a:p>
        </p:txBody>
      </p:sp>
      <p:grpSp>
        <p:nvGrpSpPr>
          <p:cNvPr id="2" name="Group 3"/>
          <p:cNvGrpSpPr>
            <a:grpSpLocks/>
          </p:cNvGrpSpPr>
          <p:nvPr/>
        </p:nvGrpSpPr>
        <p:grpSpPr bwMode="auto">
          <a:xfrm>
            <a:off x="6248400" y="838200"/>
            <a:ext cx="2895600" cy="2533650"/>
            <a:chOff x="4272" y="1392"/>
            <a:chExt cx="1344" cy="1010"/>
          </a:xfrm>
        </p:grpSpPr>
        <p:pic>
          <p:nvPicPr>
            <p:cNvPr id="24598" name="Picture 4" descr="nem tha hoat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392"/>
              <a:ext cx="960"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Text Box 5"/>
            <p:cNvSpPr txBox="1">
              <a:spLocks noChangeArrowheads="1"/>
            </p:cNvSpPr>
            <p:nvPr/>
          </p:nvSpPr>
          <p:spPr bwMode="auto">
            <a:xfrm>
              <a:off x="4272" y="2256"/>
              <a:ext cx="134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t>      </a:t>
              </a:r>
              <a:r>
                <a:rPr lang="en-US" b="1" dirty="0" err="1">
                  <a:solidFill>
                    <a:srgbClr val="0000FF"/>
                  </a:solidFill>
                </a:rPr>
                <a:t>Nệm</a:t>
              </a:r>
              <a:r>
                <a:rPr lang="en-US" b="1" dirty="0">
                  <a:solidFill>
                    <a:srgbClr val="0000FF"/>
                  </a:solidFill>
                </a:rPr>
                <a:t> than </a:t>
              </a:r>
              <a:r>
                <a:rPr lang="en-US" b="1" dirty="0" err="1">
                  <a:solidFill>
                    <a:srgbClr val="0000FF"/>
                  </a:solidFill>
                </a:rPr>
                <a:t>hoạt</a:t>
              </a:r>
              <a:r>
                <a:rPr lang="en-US" b="1" dirty="0">
                  <a:solidFill>
                    <a:srgbClr val="0000FF"/>
                  </a:solidFill>
                </a:rPr>
                <a:t> </a:t>
              </a:r>
              <a:r>
                <a:rPr lang="en-US" b="1" dirty="0" err="1">
                  <a:solidFill>
                    <a:srgbClr val="0000FF"/>
                  </a:solidFill>
                </a:rPr>
                <a:t>tính</a:t>
              </a:r>
              <a:endParaRPr lang="en-US" b="1" dirty="0">
                <a:solidFill>
                  <a:srgbClr val="0000FF"/>
                </a:solidFill>
              </a:endParaRPr>
            </a:p>
          </p:txBody>
        </p:sp>
      </p:grpSp>
      <p:grpSp>
        <p:nvGrpSpPr>
          <p:cNvPr id="3" name="Group 6"/>
          <p:cNvGrpSpPr>
            <a:grpSpLocks/>
          </p:cNvGrpSpPr>
          <p:nvPr/>
        </p:nvGrpSpPr>
        <p:grpSpPr bwMode="auto">
          <a:xfrm>
            <a:off x="-76200" y="762000"/>
            <a:ext cx="2743200" cy="2983083"/>
            <a:chOff x="144" y="1536"/>
            <a:chExt cx="1288" cy="1275"/>
          </a:xfrm>
        </p:grpSpPr>
        <p:pic>
          <p:nvPicPr>
            <p:cNvPr id="24596" name="Picture 7" descr="SC180798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536"/>
              <a:ext cx="996"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8"/>
            <p:cNvSpPr txBox="1">
              <a:spLocks noChangeArrowheads="1"/>
            </p:cNvSpPr>
            <p:nvPr/>
          </p:nvSpPr>
          <p:spPr bwMode="auto">
            <a:xfrm>
              <a:off x="144" y="2640"/>
              <a:ext cx="128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dirty="0" err="1">
                  <a:solidFill>
                    <a:srgbClr val="0000FF"/>
                  </a:solidFill>
                </a:rPr>
                <a:t>Mặt</a:t>
              </a:r>
              <a:r>
                <a:rPr lang="en-US" sz="2000" b="1" dirty="0">
                  <a:solidFill>
                    <a:srgbClr val="0000FF"/>
                  </a:solidFill>
                </a:rPr>
                <a:t> </a:t>
              </a:r>
              <a:r>
                <a:rPr lang="en-US" sz="2000" b="1" dirty="0" err="1">
                  <a:solidFill>
                    <a:srgbClr val="0000FF"/>
                  </a:solidFill>
                </a:rPr>
                <a:t>nạ</a:t>
              </a:r>
              <a:r>
                <a:rPr lang="en-US" sz="2000" b="1" dirty="0">
                  <a:solidFill>
                    <a:srgbClr val="0000FF"/>
                  </a:solidFill>
                </a:rPr>
                <a:t> </a:t>
              </a:r>
              <a:r>
                <a:rPr lang="en-US" sz="2000" b="1" dirty="0" err="1">
                  <a:solidFill>
                    <a:srgbClr val="0000FF"/>
                  </a:solidFill>
                </a:rPr>
                <a:t>phòng</a:t>
              </a:r>
              <a:r>
                <a:rPr lang="en-US" sz="2000" b="1" dirty="0">
                  <a:solidFill>
                    <a:srgbClr val="0000FF"/>
                  </a:solidFill>
                </a:rPr>
                <a:t> </a:t>
              </a:r>
              <a:r>
                <a:rPr lang="en-US" sz="2000" b="1" dirty="0" err="1">
                  <a:solidFill>
                    <a:srgbClr val="0000FF"/>
                  </a:solidFill>
                </a:rPr>
                <a:t>độc</a:t>
              </a:r>
              <a:endParaRPr lang="en-US" sz="2000" b="1" dirty="0">
                <a:solidFill>
                  <a:srgbClr val="0000FF"/>
                </a:solidFill>
              </a:endParaRPr>
            </a:p>
          </p:txBody>
        </p:sp>
      </p:grpSp>
      <p:sp>
        <p:nvSpPr>
          <p:cNvPr id="204809" name="Text Box 9"/>
          <p:cNvSpPr txBox="1">
            <a:spLocks noChangeArrowheads="1"/>
          </p:cNvSpPr>
          <p:nvPr/>
        </p:nvSpPr>
        <p:spPr bwMode="auto">
          <a:xfrm>
            <a:off x="6324600" y="622458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err="1">
                <a:solidFill>
                  <a:srgbClr val="0000FF"/>
                </a:solidFill>
              </a:rPr>
              <a:t>Công</a:t>
            </a:r>
            <a:r>
              <a:rPr lang="en-US" b="1" dirty="0">
                <a:solidFill>
                  <a:srgbClr val="0000FF"/>
                </a:solidFill>
              </a:rPr>
              <a:t> </a:t>
            </a:r>
            <a:r>
              <a:rPr lang="en-US" b="1" dirty="0" err="1">
                <a:solidFill>
                  <a:srgbClr val="0000FF"/>
                </a:solidFill>
              </a:rPr>
              <a:t>nghiệp</a:t>
            </a:r>
            <a:r>
              <a:rPr lang="en-US" b="1" dirty="0">
                <a:solidFill>
                  <a:srgbClr val="0000FF"/>
                </a:solidFill>
              </a:rPr>
              <a:t> </a:t>
            </a:r>
            <a:r>
              <a:rPr lang="en-US" b="1" dirty="0" err="1">
                <a:solidFill>
                  <a:srgbClr val="0000FF"/>
                </a:solidFill>
              </a:rPr>
              <a:t>hóa</a:t>
            </a:r>
            <a:r>
              <a:rPr lang="en-US" b="1" dirty="0">
                <a:solidFill>
                  <a:srgbClr val="0000FF"/>
                </a:solidFill>
              </a:rPr>
              <a:t> </a:t>
            </a:r>
            <a:r>
              <a:rPr lang="en-US" b="1" dirty="0" err="1">
                <a:solidFill>
                  <a:srgbClr val="0000FF"/>
                </a:solidFill>
              </a:rPr>
              <a:t>chất</a:t>
            </a:r>
            <a:endParaRPr lang="en-US" b="1" dirty="0">
              <a:solidFill>
                <a:srgbClr val="0000FF"/>
              </a:solidFill>
            </a:endParaRPr>
          </a:p>
        </p:txBody>
      </p:sp>
      <p:grpSp>
        <p:nvGrpSpPr>
          <p:cNvPr id="4" name="Group 11"/>
          <p:cNvGrpSpPr>
            <a:grpSpLocks/>
          </p:cNvGrpSpPr>
          <p:nvPr/>
        </p:nvGrpSpPr>
        <p:grpSpPr bwMode="auto">
          <a:xfrm>
            <a:off x="0" y="4343401"/>
            <a:ext cx="2705100" cy="1813322"/>
            <a:chOff x="4128" y="1872"/>
            <a:chExt cx="1704" cy="914"/>
          </a:xfrm>
        </p:grpSpPr>
        <p:pic>
          <p:nvPicPr>
            <p:cNvPr id="24594" name="Picture 12" descr="Khau%20trang%20than%20hoat%20tinh"/>
            <p:cNvPicPr>
              <a:picLocks noChangeAspect="1" noChangeArrowheads="1"/>
            </p:cNvPicPr>
            <p:nvPr/>
          </p:nvPicPr>
          <p:blipFill>
            <a:blip r:embed="rId5">
              <a:extLst>
                <a:ext uri="{28A0092B-C50C-407E-A947-70E740481C1C}">
                  <a14:useLocalDpi xmlns:a14="http://schemas.microsoft.com/office/drawing/2010/main" val="0"/>
                </a:ext>
              </a:extLst>
            </a:blip>
            <a:srcRect t="16000" b="16000"/>
            <a:stretch>
              <a:fillRect/>
            </a:stretch>
          </p:blipFill>
          <p:spPr bwMode="auto">
            <a:xfrm>
              <a:off x="4320" y="1872"/>
              <a:ext cx="1200"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Text Box 13"/>
            <p:cNvSpPr txBox="1">
              <a:spLocks noChangeArrowheads="1"/>
            </p:cNvSpPr>
            <p:nvPr/>
          </p:nvSpPr>
          <p:spPr bwMode="auto">
            <a:xfrm>
              <a:off x="4128" y="2600"/>
              <a:ext cx="170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err="1">
                  <a:solidFill>
                    <a:srgbClr val="0000FF"/>
                  </a:solidFill>
                </a:rPr>
                <a:t>Khẩu</a:t>
              </a:r>
              <a:r>
                <a:rPr lang="en-US" b="1" dirty="0">
                  <a:solidFill>
                    <a:srgbClr val="0000FF"/>
                  </a:solidFill>
                </a:rPr>
                <a:t> </a:t>
              </a:r>
              <a:r>
                <a:rPr lang="en-US" b="1" dirty="0" err="1">
                  <a:solidFill>
                    <a:srgbClr val="0000FF"/>
                  </a:solidFill>
                </a:rPr>
                <a:t>trang</a:t>
              </a:r>
              <a:r>
                <a:rPr lang="en-US" b="1" dirty="0">
                  <a:solidFill>
                    <a:srgbClr val="0000FF"/>
                  </a:solidFill>
                </a:rPr>
                <a:t> </a:t>
              </a:r>
              <a:r>
                <a:rPr lang="en-US" b="1" dirty="0" err="1">
                  <a:solidFill>
                    <a:srgbClr val="0000FF"/>
                  </a:solidFill>
                </a:rPr>
                <a:t>phòng</a:t>
              </a:r>
              <a:r>
                <a:rPr lang="en-US" b="1" dirty="0">
                  <a:solidFill>
                    <a:srgbClr val="0000FF"/>
                  </a:solidFill>
                </a:rPr>
                <a:t> </a:t>
              </a:r>
              <a:r>
                <a:rPr lang="en-US" b="1" dirty="0" err="1">
                  <a:solidFill>
                    <a:srgbClr val="0000FF"/>
                  </a:solidFill>
                </a:rPr>
                <a:t>độc</a:t>
              </a:r>
              <a:endParaRPr lang="en-US" b="1" dirty="0">
                <a:solidFill>
                  <a:srgbClr val="0000FF"/>
                </a:solidFill>
              </a:endParaRPr>
            </a:p>
          </p:txBody>
        </p:sp>
      </p:grpSp>
      <p:grpSp>
        <p:nvGrpSpPr>
          <p:cNvPr id="5" name="Group 14"/>
          <p:cNvGrpSpPr>
            <a:grpSpLocks/>
          </p:cNvGrpSpPr>
          <p:nvPr/>
        </p:nvGrpSpPr>
        <p:grpSpPr bwMode="auto">
          <a:xfrm>
            <a:off x="6248400" y="3733800"/>
            <a:ext cx="3048000" cy="2419350"/>
            <a:chOff x="4080" y="1872"/>
            <a:chExt cx="1632" cy="1245"/>
          </a:xfrm>
        </p:grpSpPr>
        <p:pic>
          <p:nvPicPr>
            <p:cNvPr id="24592" name="Picture 15" descr="Filter%20single loc nu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1872"/>
              <a:ext cx="1152"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16"/>
            <p:cNvSpPr txBox="1">
              <a:spLocks noChangeArrowheads="1"/>
            </p:cNvSpPr>
            <p:nvPr/>
          </p:nvSpPr>
          <p:spPr bwMode="auto">
            <a:xfrm>
              <a:off x="4080" y="2928"/>
              <a:ext cx="163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err="1">
                  <a:solidFill>
                    <a:srgbClr val="0000FF"/>
                  </a:solidFill>
                </a:rPr>
                <a:t>Máy</a:t>
              </a:r>
              <a:r>
                <a:rPr lang="en-US" b="1" dirty="0">
                  <a:solidFill>
                    <a:srgbClr val="0000FF"/>
                  </a:solidFill>
                </a:rPr>
                <a:t> </a:t>
              </a:r>
              <a:r>
                <a:rPr lang="en-US" b="1" dirty="0" err="1">
                  <a:solidFill>
                    <a:srgbClr val="0000FF"/>
                  </a:solidFill>
                </a:rPr>
                <a:t>lọc</a:t>
              </a:r>
              <a:r>
                <a:rPr lang="en-US" b="1" dirty="0">
                  <a:solidFill>
                    <a:srgbClr val="0000FF"/>
                  </a:solidFill>
                </a:rPr>
                <a:t> </a:t>
              </a:r>
              <a:r>
                <a:rPr lang="en-US" b="1" dirty="0" err="1">
                  <a:solidFill>
                    <a:srgbClr val="0000FF"/>
                  </a:solidFill>
                </a:rPr>
                <a:t>nước</a:t>
              </a:r>
              <a:r>
                <a:rPr lang="en-US" b="1" dirty="0">
                  <a:solidFill>
                    <a:srgbClr val="0000FF"/>
                  </a:solidFill>
                </a:rPr>
                <a:t> </a:t>
              </a:r>
              <a:r>
                <a:rPr lang="en-US" b="1" dirty="0" err="1">
                  <a:solidFill>
                    <a:srgbClr val="0000FF"/>
                  </a:solidFill>
                </a:rPr>
                <a:t>tinh</a:t>
              </a:r>
              <a:r>
                <a:rPr lang="en-US" b="1" dirty="0">
                  <a:solidFill>
                    <a:srgbClr val="0000FF"/>
                  </a:solidFill>
                </a:rPr>
                <a:t> </a:t>
              </a:r>
              <a:r>
                <a:rPr lang="en-US" b="1" dirty="0" err="1">
                  <a:solidFill>
                    <a:srgbClr val="0000FF"/>
                  </a:solidFill>
                </a:rPr>
                <a:t>khiết</a:t>
              </a:r>
              <a:endParaRPr lang="en-US" b="1" dirty="0">
                <a:solidFill>
                  <a:srgbClr val="0000FF"/>
                </a:solidFill>
              </a:endParaRPr>
            </a:p>
          </p:txBody>
        </p:sp>
      </p:grpSp>
      <p:pic>
        <p:nvPicPr>
          <p:cNvPr id="204817" name="Picture 17" descr="thanhoattinh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900" y="15240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8"/>
          <p:cNvGrpSpPr>
            <a:grpSpLocks/>
          </p:cNvGrpSpPr>
          <p:nvPr/>
        </p:nvGrpSpPr>
        <p:grpSpPr bwMode="auto">
          <a:xfrm>
            <a:off x="2286000" y="2819400"/>
            <a:ext cx="685800" cy="2133600"/>
            <a:chOff x="1728" y="1920"/>
            <a:chExt cx="432" cy="1344"/>
          </a:xfrm>
        </p:grpSpPr>
        <p:sp>
          <p:nvSpPr>
            <p:cNvPr id="24590" name="Line 19"/>
            <p:cNvSpPr>
              <a:spLocks noChangeShapeType="1"/>
            </p:cNvSpPr>
            <p:nvPr/>
          </p:nvSpPr>
          <p:spPr bwMode="auto">
            <a:xfrm flipH="1" flipV="1">
              <a:off x="1728" y="1920"/>
              <a:ext cx="432" cy="624"/>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4591" name="Line 20"/>
            <p:cNvSpPr>
              <a:spLocks noChangeShapeType="1"/>
            </p:cNvSpPr>
            <p:nvPr/>
          </p:nvSpPr>
          <p:spPr bwMode="auto">
            <a:xfrm flipH="1">
              <a:off x="1824" y="2544"/>
              <a:ext cx="336" cy="720"/>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7" name="Group 21"/>
          <p:cNvGrpSpPr>
            <a:grpSpLocks/>
          </p:cNvGrpSpPr>
          <p:nvPr/>
        </p:nvGrpSpPr>
        <p:grpSpPr bwMode="auto">
          <a:xfrm rot="-10507803">
            <a:off x="5867400" y="2667000"/>
            <a:ext cx="685800" cy="2133600"/>
            <a:chOff x="3360" y="1920"/>
            <a:chExt cx="432" cy="1344"/>
          </a:xfrm>
        </p:grpSpPr>
        <p:sp>
          <p:nvSpPr>
            <p:cNvPr id="24588" name="Line 22"/>
            <p:cNvSpPr>
              <a:spLocks noChangeShapeType="1"/>
            </p:cNvSpPr>
            <p:nvPr/>
          </p:nvSpPr>
          <p:spPr bwMode="auto">
            <a:xfrm flipH="1" flipV="1">
              <a:off x="3360" y="1920"/>
              <a:ext cx="432" cy="624"/>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4589" name="Line 23"/>
            <p:cNvSpPr>
              <a:spLocks noChangeShapeType="1"/>
            </p:cNvSpPr>
            <p:nvPr/>
          </p:nvSpPr>
          <p:spPr bwMode="auto">
            <a:xfrm flipH="1">
              <a:off x="3456" y="2544"/>
              <a:ext cx="336" cy="720"/>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24" name="TextBox 23"/>
          <p:cNvSpPr txBox="1"/>
          <p:nvPr/>
        </p:nvSpPr>
        <p:spPr>
          <a:xfrm>
            <a:off x="2590800" y="5136417"/>
            <a:ext cx="3721101" cy="584775"/>
          </a:xfrm>
          <a:prstGeom prst="rect">
            <a:avLst/>
          </a:prstGeom>
          <a:solidFill>
            <a:srgbClr val="C00000"/>
          </a:solidFill>
        </p:spPr>
        <p:txBody>
          <a:bodyPr wrap="square" rtlCol="0">
            <a:spAutoFit/>
          </a:bodyPr>
          <a:lstStyle/>
          <a:p>
            <a:r>
              <a:rPr lang="en-US" sz="3200" b="1" dirty="0" smtClean="0">
                <a:solidFill>
                  <a:schemeClr val="bg1"/>
                </a:solidFill>
              </a:rPr>
              <a:t>THAN HOẠT TÍNH</a:t>
            </a:r>
            <a:endParaRPr lang="en-US" sz="3200" b="1" dirty="0">
              <a:solidFill>
                <a:schemeClr val="bg1"/>
              </a:solidFill>
            </a:endParaRPr>
          </a:p>
        </p:txBody>
      </p:sp>
    </p:spTree>
    <p:extLst>
      <p:ext uri="{BB962C8B-B14F-4D97-AF65-F5344CB8AC3E}">
        <p14:creationId xmlns:p14="http://schemas.microsoft.com/office/powerpoint/2010/main" val="2656406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205826" name="Picture 2" descr="Than muoi5">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7317" t="13333" r="7317" b="10001"/>
          <a:stretch>
            <a:fillRect/>
          </a:stretch>
        </p:blipFill>
        <p:spPr bwMode="auto">
          <a:xfrm>
            <a:off x="3352800" y="1676400"/>
            <a:ext cx="2667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52400" y="457200"/>
            <a:ext cx="2514600" cy="5581650"/>
            <a:chOff x="240" y="1296"/>
            <a:chExt cx="1440" cy="2508"/>
          </a:xfrm>
        </p:grpSpPr>
        <p:grpSp>
          <p:nvGrpSpPr>
            <p:cNvPr id="25614" name="Group 5"/>
            <p:cNvGrpSpPr>
              <a:grpSpLocks/>
            </p:cNvGrpSpPr>
            <p:nvPr/>
          </p:nvGrpSpPr>
          <p:grpSpPr bwMode="auto">
            <a:xfrm>
              <a:off x="240" y="2112"/>
              <a:ext cx="1440" cy="1692"/>
              <a:chOff x="192" y="1572"/>
              <a:chExt cx="780" cy="1266"/>
            </a:xfrm>
          </p:grpSpPr>
          <p:pic>
            <p:nvPicPr>
              <p:cNvPr id="25616" name="Picture 6" descr="Canon_BCI_6">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1572"/>
                <a:ext cx="780" cy="5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17" name="Picture 7" descr="116174512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 y="2256"/>
                <a:ext cx="696" cy="5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25615" name="Picture 8" descr="muc"/>
            <p:cNvPicPr>
              <a:picLocks noChangeAspect="1" noChangeArrowheads="1"/>
            </p:cNvPicPr>
            <p:nvPr/>
          </p:nvPicPr>
          <p:blipFill>
            <a:blip r:embed="rId9" cstate="print">
              <a:extLst>
                <a:ext uri="{28A0092B-C50C-407E-A947-70E740481C1C}">
                  <a14:useLocalDpi xmlns:a14="http://schemas.microsoft.com/office/drawing/2010/main" val="0"/>
                </a:ext>
              </a:extLst>
            </a:blip>
            <a:srcRect t="22728"/>
            <a:stretch>
              <a:fillRect/>
            </a:stretch>
          </p:blipFill>
          <p:spPr bwMode="auto">
            <a:xfrm>
              <a:off x="240" y="1296"/>
              <a:ext cx="1440"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833" name="Rectangle 9"/>
          <p:cNvSpPr>
            <a:spLocks noChangeArrowheads="1"/>
          </p:cNvSpPr>
          <p:nvPr/>
        </p:nvSpPr>
        <p:spPr bwMode="auto">
          <a:xfrm>
            <a:off x="263525" y="4114800"/>
            <a:ext cx="1192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400" b="1" dirty="0" err="1">
                <a:solidFill>
                  <a:srgbClr val="0000FF"/>
                </a:solidFill>
                <a:latin typeface="+mj-lt"/>
              </a:rPr>
              <a:t>Mực</a:t>
            </a:r>
            <a:r>
              <a:rPr lang="en-US" sz="2400" b="1" dirty="0">
                <a:solidFill>
                  <a:srgbClr val="0000FF"/>
                </a:solidFill>
                <a:latin typeface="+mj-lt"/>
              </a:rPr>
              <a:t> in</a:t>
            </a:r>
          </a:p>
        </p:txBody>
      </p:sp>
      <p:pic>
        <p:nvPicPr>
          <p:cNvPr id="205834" name="Picture 10" descr="NordicWinterTi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533400"/>
            <a:ext cx="28194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5" name="Rectangle 11"/>
          <p:cNvSpPr>
            <a:spLocks noChangeArrowheads="1"/>
          </p:cNvSpPr>
          <p:nvPr/>
        </p:nvSpPr>
        <p:spPr bwMode="auto">
          <a:xfrm>
            <a:off x="6477000" y="3032125"/>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2400" b="1" dirty="0" err="1">
                <a:solidFill>
                  <a:srgbClr val="0000FF"/>
                </a:solidFill>
                <a:latin typeface="+mj-lt"/>
              </a:rPr>
              <a:t>Chất</a:t>
            </a:r>
            <a:r>
              <a:rPr lang="en-US" sz="2400" b="1" dirty="0">
                <a:solidFill>
                  <a:srgbClr val="0000FF"/>
                </a:solidFill>
                <a:latin typeface="+mj-lt"/>
              </a:rPr>
              <a:t> </a:t>
            </a:r>
            <a:r>
              <a:rPr lang="en-US" sz="2400" b="1" dirty="0" err="1">
                <a:solidFill>
                  <a:srgbClr val="0000FF"/>
                </a:solidFill>
                <a:latin typeface="+mj-lt"/>
              </a:rPr>
              <a:t>độn</a:t>
            </a:r>
            <a:r>
              <a:rPr lang="en-US" sz="2400" b="1" dirty="0">
                <a:solidFill>
                  <a:srgbClr val="0000FF"/>
                </a:solidFill>
                <a:latin typeface="+mj-lt"/>
              </a:rPr>
              <a:t> </a:t>
            </a:r>
            <a:r>
              <a:rPr lang="en-US" sz="2400" b="1" dirty="0" err="1">
                <a:solidFill>
                  <a:srgbClr val="0000FF"/>
                </a:solidFill>
                <a:latin typeface="+mj-lt"/>
              </a:rPr>
              <a:t>cao</a:t>
            </a:r>
            <a:r>
              <a:rPr lang="en-US" sz="2400" b="1" dirty="0">
                <a:solidFill>
                  <a:srgbClr val="0000FF"/>
                </a:solidFill>
                <a:latin typeface="+mj-lt"/>
              </a:rPr>
              <a:t> </a:t>
            </a:r>
            <a:r>
              <a:rPr lang="en-US" sz="2400" b="1" dirty="0" err="1">
                <a:solidFill>
                  <a:srgbClr val="0000FF"/>
                </a:solidFill>
                <a:latin typeface="+mj-lt"/>
              </a:rPr>
              <a:t>su</a:t>
            </a:r>
            <a:endParaRPr lang="en-US" sz="2400" b="1" dirty="0">
              <a:solidFill>
                <a:srgbClr val="0000FF"/>
              </a:solidFill>
              <a:latin typeface="+mj-lt"/>
            </a:endParaRPr>
          </a:p>
        </p:txBody>
      </p:sp>
      <p:grpSp>
        <p:nvGrpSpPr>
          <p:cNvPr id="4" name="Group 12"/>
          <p:cNvGrpSpPr>
            <a:grpSpLocks/>
          </p:cNvGrpSpPr>
          <p:nvPr/>
        </p:nvGrpSpPr>
        <p:grpSpPr bwMode="auto">
          <a:xfrm>
            <a:off x="6629400" y="3733800"/>
            <a:ext cx="2286000" cy="2359025"/>
            <a:chOff x="4224" y="2352"/>
            <a:chExt cx="1248" cy="1486"/>
          </a:xfrm>
        </p:grpSpPr>
        <p:pic>
          <p:nvPicPr>
            <p:cNvPr id="25612" name="Picture 13" descr="IMG0149A"/>
            <p:cNvPicPr>
              <a:picLocks noChangeAspect="1" noChangeArrowheads="1"/>
            </p:cNvPicPr>
            <p:nvPr/>
          </p:nvPicPr>
          <p:blipFill>
            <a:blip r:embed="rId11">
              <a:extLst>
                <a:ext uri="{28A0092B-C50C-407E-A947-70E740481C1C}">
                  <a14:useLocalDpi xmlns:a14="http://schemas.microsoft.com/office/drawing/2010/main" val="0"/>
                </a:ext>
              </a:extLst>
            </a:blip>
            <a:srcRect l="5084" t="3999" r="8475" b="6000"/>
            <a:stretch>
              <a:fillRect/>
            </a:stretch>
          </p:blipFill>
          <p:spPr bwMode="auto">
            <a:xfrm>
              <a:off x="4224" y="2352"/>
              <a:ext cx="1248"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Rectangle 14"/>
            <p:cNvSpPr>
              <a:spLocks noChangeArrowheads="1"/>
            </p:cNvSpPr>
            <p:nvPr/>
          </p:nvSpPr>
          <p:spPr bwMode="auto">
            <a:xfrm>
              <a:off x="4320" y="3567"/>
              <a:ext cx="101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200" b="1" dirty="0">
                  <a:solidFill>
                    <a:srgbClr val="0000FF"/>
                  </a:solidFill>
                  <a:latin typeface="+mj-lt"/>
                </a:rPr>
                <a:t>Xi </a:t>
              </a:r>
              <a:r>
                <a:rPr lang="en-US" sz="2200" b="1" dirty="0" err="1">
                  <a:solidFill>
                    <a:srgbClr val="0000FF"/>
                  </a:solidFill>
                  <a:latin typeface="+mj-lt"/>
                </a:rPr>
                <a:t>đánh</a:t>
              </a:r>
              <a:r>
                <a:rPr lang="en-US" sz="2200" b="1" dirty="0">
                  <a:solidFill>
                    <a:srgbClr val="0000FF"/>
                  </a:solidFill>
                  <a:latin typeface="+mj-lt"/>
                </a:rPr>
                <a:t> </a:t>
              </a:r>
              <a:r>
                <a:rPr lang="en-US" sz="2200" b="1" dirty="0" err="1">
                  <a:solidFill>
                    <a:srgbClr val="0000FF"/>
                  </a:solidFill>
                  <a:latin typeface="+mj-lt"/>
                </a:rPr>
                <a:t>giày</a:t>
              </a:r>
              <a:endParaRPr lang="en-US" sz="2200" b="1" dirty="0">
                <a:solidFill>
                  <a:srgbClr val="0000FF"/>
                </a:solidFill>
                <a:latin typeface="+mj-lt"/>
              </a:endParaRPr>
            </a:p>
          </p:txBody>
        </p:sp>
      </p:grpSp>
      <p:sp>
        <p:nvSpPr>
          <p:cNvPr id="205839" name="Line 15"/>
          <p:cNvSpPr>
            <a:spLocks noChangeShapeType="1"/>
          </p:cNvSpPr>
          <p:nvPr/>
        </p:nvSpPr>
        <p:spPr bwMode="auto">
          <a:xfrm flipV="1">
            <a:off x="6172200" y="2362200"/>
            <a:ext cx="609600" cy="762000"/>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5840" name="Line 16"/>
          <p:cNvSpPr>
            <a:spLocks noChangeShapeType="1"/>
          </p:cNvSpPr>
          <p:nvPr/>
        </p:nvSpPr>
        <p:spPr bwMode="auto">
          <a:xfrm>
            <a:off x="6172200" y="3352800"/>
            <a:ext cx="685800" cy="609600"/>
          </a:xfrm>
          <a:prstGeom prst="line">
            <a:avLst/>
          </a:prstGeom>
          <a:noFill/>
          <a:ln w="38100">
            <a:solidFill>
              <a:srgbClr val="D6009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5841" name="Line 17"/>
          <p:cNvSpPr>
            <a:spLocks noChangeShapeType="1"/>
          </p:cNvSpPr>
          <p:nvPr/>
        </p:nvSpPr>
        <p:spPr bwMode="auto">
          <a:xfrm flipH="1">
            <a:off x="2743200" y="3352800"/>
            <a:ext cx="457200" cy="0"/>
          </a:xfrm>
          <a:prstGeom prst="line">
            <a:avLst/>
          </a:prstGeom>
          <a:noFill/>
          <a:ln w="317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Box 17">
            <a:hlinkClick r:id="rId3" action="ppaction://hlinksldjump"/>
          </p:cNvPr>
          <p:cNvSpPr txBox="1"/>
          <p:nvPr/>
        </p:nvSpPr>
        <p:spPr>
          <a:xfrm>
            <a:off x="3276600" y="5443320"/>
            <a:ext cx="2819400" cy="646331"/>
          </a:xfrm>
          <a:prstGeom prst="rect">
            <a:avLst/>
          </a:prstGeom>
          <a:solidFill>
            <a:srgbClr val="C00000"/>
          </a:solidFill>
        </p:spPr>
        <p:txBody>
          <a:bodyPr wrap="square" rtlCol="0">
            <a:spAutoFit/>
          </a:bodyPr>
          <a:lstStyle/>
          <a:p>
            <a:r>
              <a:rPr lang="en-US" sz="3600" b="1" dirty="0" smtClean="0">
                <a:solidFill>
                  <a:schemeClr val="bg1"/>
                </a:solidFill>
              </a:rPr>
              <a:t>THAN MUỘI</a:t>
            </a:r>
            <a:endParaRPr lang="en-US" sz="3600" b="1" dirty="0">
              <a:solidFill>
                <a:schemeClr val="bg1"/>
              </a:solidFill>
            </a:endParaRPr>
          </a:p>
        </p:txBody>
      </p:sp>
    </p:spTree>
    <p:extLst>
      <p:ext uri="{BB962C8B-B14F-4D97-AF65-F5344CB8AC3E}">
        <p14:creationId xmlns:p14="http://schemas.microsoft.com/office/powerpoint/2010/main" val="396944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Nguyên tố cacb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00750"/>
          </a:xfrm>
          <a:prstGeom prst="rect">
            <a:avLst/>
          </a:prstGeom>
        </p:spPr>
      </p:pic>
    </p:spTree>
    <p:extLst>
      <p:ext uri="{BB962C8B-B14F-4D97-AF65-F5344CB8AC3E}">
        <p14:creationId xmlns:p14="http://schemas.microsoft.com/office/powerpoint/2010/main" val="3206123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80851099"/>
              </p:ext>
            </p:extLst>
          </p:nvPr>
        </p:nvGraphicFramePr>
        <p:xfrm>
          <a:off x="0" y="-6153"/>
          <a:ext cx="9144000" cy="6717602"/>
        </p:xfrm>
        <a:graphic>
          <a:graphicData uri="http://schemas.openxmlformats.org/drawingml/2006/table">
            <a:tbl>
              <a:tblPr firstRow="1" firstCol="1" bandRow="1">
                <a:tableStyleId>{5C22544A-7EE6-4342-B048-85BDC9FD1C3A}</a:tableStyleId>
              </a:tblPr>
              <a:tblGrid>
                <a:gridCol w="1600200"/>
                <a:gridCol w="1495800"/>
                <a:gridCol w="3304800"/>
                <a:gridCol w="2743200"/>
              </a:tblGrid>
              <a:tr h="668252">
                <a:tc>
                  <a:txBody>
                    <a:bodyPr/>
                    <a:lstStyle/>
                    <a:p>
                      <a:pPr marL="0" marR="0" algn="ctr">
                        <a:lnSpc>
                          <a:spcPct val="115000"/>
                        </a:lnSpc>
                        <a:spcBef>
                          <a:spcPts val="0"/>
                        </a:spcBef>
                        <a:spcAft>
                          <a:spcPts val="0"/>
                        </a:spcAft>
                        <a:tabLst>
                          <a:tab pos="2882900" algn="ctr"/>
                          <a:tab pos="5765800" algn="r"/>
                        </a:tabLst>
                      </a:pPr>
                      <a:r>
                        <a:rPr lang="en-US" sz="2800" dirty="0">
                          <a:solidFill>
                            <a:schemeClr val="tx1"/>
                          </a:solidFill>
                          <a:effectLst/>
                          <a:latin typeface="Times New Roman" pitchFamily="18" charset="0"/>
                          <a:cs typeface="Times New Roman" pitchFamily="18" charset="0"/>
                        </a:rPr>
                        <a:t> </a:t>
                      </a:r>
                      <a:endParaRPr lang="en-US" sz="28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tabLst>
                          <a:tab pos="2882900" algn="ctr"/>
                          <a:tab pos="5765800" algn="r"/>
                        </a:tabLst>
                      </a:pPr>
                      <a:r>
                        <a:rPr lang="en-US" sz="2800" dirty="0" err="1">
                          <a:solidFill>
                            <a:schemeClr val="tx1"/>
                          </a:solidFill>
                          <a:effectLst/>
                          <a:latin typeface="Times New Roman" pitchFamily="18" charset="0"/>
                          <a:cs typeface="Times New Roman" pitchFamily="18" charset="0"/>
                        </a:rPr>
                        <a:t>Cấu</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trúc</a:t>
                      </a:r>
                      <a:endParaRPr lang="en-US" sz="28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tabLst>
                          <a:tab pos="2882900" algn="ctr"/>
                          <a:tab pos="5765800" algn="r"/>
                        </a:tabLst>
                      </a:pPr>
                      <a:r>
                        <a:rPr lang="en-US" sz="2800" dirty="0" err="1">
                          <a:solidFill>
                            <a:schemeClr val="tx1"/>
                          </a:solidFill>
                          <a:effectLst/>
                          <a:latin typeface="Times New Roman" pitchFamily="18" charset="0"/>
                          <a:cs typeface="Times New Roman" pitchFamily="18" charset="0"/>
                        </a:rPr>
                        <a:t>Tính</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chất</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vật</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lý</a:t>
                      </a:r>
                      <a:endParaRPr lang="en-US" sz="28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tabLst>
                          <a:tab pos="2882900" algn="ctr"/>
                          <a:tab pos="5765800" algn="r"/>
                        </a:tabLst>
                      </a:pPr>
                      <a:r>
                        <a:rPr lang="en-US" sz="2800" dirty="0" err="1">
                          <a:solidFill>
                            <a:schemeClr val="tx1"/>
                          </a:solidFill>
                          <a:effectLst/>
                          <a:latin typeface="Times New Roman" pitchFamily="18" charset="0"/>
                          <a:cs typeface="Times New Roman" pitchFamily="18" charset="0"/>
                        </a:rPr>
                        <a:t>Ứng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dụng</a:t>
                      </a:r>
                      <a:endParaRPr lang="en-US" sz="2800" dirty="0">
                        <a:solidFill>
                          <a:schemeClr val="tx1"/>
                        </a:solidFill>
                        <a:effectLst/>
                        <a:latin typeface="Times New Roman" pitchFamily="18" charset="0"/>
                        <a:ea typeface="Calibri"/>
                        <a:cs typeface="Times New Roman" pitchFamily="18" charset="0"/>
                      </a:endParaRPr>
                    </a:p>
                  </a:txBody>
                  <a:tcPr marL="68580" marR="68580" marT="0" marB="0"/>
                </a:tc>
              </a:tr>
              <a:tr h="2063249">
                <a:tc>
                  <a:txBody>
                    <a:bodyPr/>
                    <a:lstStyle/>
                    <a:p>
                      <a:pPr marL="0" marR="0" algn="ctr">
                        <a:lnSpc>
                          <a:spcPct val="115000"/>
                        </a:lnSpc>
                        <a:spcBef>
                          <a:spcPts val="0"/>
                        </a:spcBef>
                        <a:spcAft>
                          <a:spcPts val="0"/>
                        </a:spcAft>
                        <a:tabLst>
                          <a:tab pos="2882900" algn="ctr"/>
                          <a:tab pos="5765800" algn="r"/>
                        </a:tabLst>
                      </a:pPr>
                      <a:r>
                        <a:rPr lang="en-US" sz="2800" dirty="0">
                          <a:solidFill>
                            <a:schemeClr val="tx1"/>
                          </a:solidFill>
                          <a:effectLst/>
                          <a:latin typeface="Times New Roman" pitchFamily="18" charset="0"/>
                          <a:cs typeface="Times New Roman" pitchFamily="18" charset="0"/>
                        </a:rPr>
                        <a:t>Kim </a:t>
                      </a:r>
                      <a:r>
                        <a:rPr lang="en-US" sz="2800" dirty="0" err="1">
                          <a:solidFill>
                            <a:schemeClr val="tx1"/>
                          </a:solidFill>
                          <a:effectLst/>
                          <a:latin typeface="Times New Roman" pitchFamily="18" charset="0"/>
                          <a:cs typeface="Times New Roman" pitchFamily="18" charset="0"/>
                        </a:rPr>
                        <a:t>cương</a:t>
                      </a:r>
                      <a:endParaRPr lang="en-US" sz="28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15000"/>
                        </a:lnSpc>
                        <a:spcBef>
                          <a:spcPts val="0"/>
                        </a:spcBef>
                        <a:spcAft>
                          <a:spcPts val="0"/>
                        </a:spcAft>
                        <a:tabLst>
                          <a:tab pos="2882900" algn="ctr"/>
                          <a:tab pos="5765800" algn="r"/>
                        </a:tabLst>
                      </a:pPr>
                      <a:r>
                        <a:rPr lang="en-US" sz="2400" dirty="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Tứ</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diện</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đều</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15000"/>
                        </a:lnSpc>
                        <a:spcBef>
                          <a:spcPts val="0"/>
                        </a:spcBef>
                        <a:spcAft>
                          <a:spcPts val="0"/>
                        </a:spcAft>
                        <a:tabLst>
                          <a:tab pos="2882900" algn="ctr"/>
                          <a:tab pos="5765800" algn="r"/>
                        </a:tabLst>
                      </a:pPr>
                      <a:r>
                        <a:rPr lang="en-US" sz="2400" dirty="0" smtClean="0">
                          <a:solidFill>
                            <a:schemeClr val="tx1"/>
                          </a:solidFill>
                          <a:effectLst/>
                          <a:latin typeface="Times New Roman" pitchFamily="18" charset="0"/>
                          <a:cs typeface="Times New Roman" pitchFamily="18" charset="0"/>
                        </a:rPr>
                        <a:t>-</a:t>
                      </a:r>
                      <a:r>
                        <a:rPr lang="en-US" sz="2400" baseline="0" dirty="0" smtClean="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Trong</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suốt</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không</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màu</a:t>
                      </a:r>
                      <a:endParaRPr lang="en-US" sz="2400" baseline="0" dirty="0" smtClean="0">
                        <a:solidFill>
                          <a:schemeClr val="tx1"/>
                        </a:solidFill>
                        <a:effectLst/>
                        <a:latin typeface="Times New Roman" pitchFamily="18" charset="0"/>
                        <a:cs typeface="Times New Roman" pitchFamily="18" charset="0"/>
                      </a:endParaRPr>
                    </a:p>
                    <a:p>
                      <a:pPr marL="0" marR="0" indent="0" algn="just">
                        <a:lnSpc>
                          <a:spcPct val="115000"/>
                        </a:lnSpc>
                        <a:spcBef>
                          <a:spcPts val="0"/>
                        </a:spcBef>
                        <a:spcAft>
                          <a:spcPts val="0"/>
                        </a:spcAft>
                        <a:buFontTx/>
                        <a:buNone/>
                        <a:tabLst>
                          <a:tab pos="2882900" algn="ctr"/>
                          <a:tab pos="5765800" algn="r"/>
                        </a:tabLst>
                      </a:pP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Không</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dẫn</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điện</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dẫn</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nhiệt</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kém</a:t>
                      </a:r>
                      <a:endParaRPr lang="en-US" sz="2400" baseline="0" dirty="0" smtClean="0">
                        <a:solidFill>
                          <a:schemeClr val="tx1"/>
                        </a:solidFill>
                        <a:effectLst/>
                        <a:latin typeface="Times New Roman" pitchFamily="18" charset="0"/>
                        <a:ea typeface="Calibri"/>
                        <a:cs typeface="Times New Roman" pitchFamily="18" charset="0"/>
                      </a:endParaRPr>
                    </a:p>
                    <a:p>
                      <a:pPr marL="0" marR="0" indent="0" algn="just">
                        <a:lnSpc>
                          <a:spcPct val="115000"/>
                        </a:lnSpc>
                        <a:spcBef>
                          <a:spcPts val="0"/>
                        </a:spcBef>
                        <a:spcAft>
                          <a:spcPts val="0"/>
                        </a:spcAft>
                        <a:buFontTx/>
                        <a:buNone/>
                        <a:tabLst>
                          <a:tab pos="2882900" algn="ctr"/>
                          <a:tab pos="5765800" algn="r"/>
                        </a:tabLst>
                      </a:pP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Rất</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cứng</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15000"/>
                        </a:lnSpc>
                        <a:spcBef>
                          <a:spcPts val="0"/>
                        </a:spcBef>
                        <a:spcAft>
                          <a:spcPts val="0"/>
                        </a:spcAft>
                        <a:tabLst>
                          <a:tab pos="2882900" algn="ctr"/>
                          <a:tab pos="5765800" algn="r"/>
                        </a:tabLst>
                      </a:pPr>
                      <a:r>
                        <a:rPr lang="en-US" sz="2400" dirty="0" smtClean="0">
                          <a:solidFill>
                            <a:schemeClr val="tx1"/>
                          </a:solidFill>
                          <a:effectLst/>
                          <a:latin typeface="Times New Roman" pitchFamily="18" charset="0"/>
                          <a:cs typeface="Times New Roman" pitchFamily="18" charset="0"/>
                        </a:rPr>
                        <a:t>-</a:t>
                      </a:r>
                      <a:r>
                        <a:rPr lang="en-US" sz="2400" baseline="0" dirty="0" smtClean="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Đồ</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trang</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sức</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chế</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tạo</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mũi</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khoan</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dao</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cắt</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thủy</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tinh</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bột</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mài</a:t>
                      </a:r>
                      <a:r>
                        <a:rPr lang="en-US" sz="2400" baseline="0" dirty="0" smtClean="0">
                          <a:solidFill>
                            <a:schemeClr val="tx1"/>
                          </a:solidFill>
                          <a:effectLst/>
                          <a:latin typeface="Times New Roman" pitchFamily="18" charset="0"/>
                          <a:cs typeface="Times New Roman" pitchFamily="18" charset="0"/>
                        </a:rPr>
                        <a:t>..</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r>
              <a:tr h="1922852">
                <a:tc>
                  <a:txBody>
                    <a:bodyPr/>
                    <a:lstStyle/>
                    <a:p>
                      <a:pPr marL="0" marR="0" algn="ctr">
                        <a:lnSpc>
                          <a:spcPct val="115000"/>
                        </a:lnSpc>
                        <a:spcBef>
                          <a:spcPts val="0"/>
                        </a:spcBef>
                        <a:spcAft>
                          <a:spcPts val="0"/>
                        </a:spcAft>
                        <a:tabLst>
                          <a:tab pos="2882900" algn="ctr"/>
                          <a:tab pos="5765800" algn="r"/>
                        </a:tabLst>
                      </a:pPr>
                      <a:r>
                        <a:rPr lang="en-US" sz="2800">
                          <a:solidFill>
                            <a:schemeClr val="tx1"/>
                          </a:solidFill>
                          <a:effectLst/>
                          <a:latin typeface="Times New Roman" pitchFamily="18" charset="0"/>
                          <a:cs typeface="Times New Roman" pitchFamily="18" charset="0"/>
                        </a:rPr>
                        <a:t>Than chì</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15000"/>
                        </a:lnSpc>
                        <a:spcBef>
                          <a:spcPts val="0"/>
                        </a:spcBef>
                        <a:spcAft>
                          <a:spcPts val="0"/>
                        </a:spcAft>
                        <a:tabLst>
                          <a:tab pos="2882900" algn="ctr"/>
                          <a:tab pos="5765800" algn="r"/>
                        </a:tabLst>
                      </a:pPr>
                      <a:r>
                        <a:rPr lang="en-US" sz="2400" dirty="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Cấu</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trúc</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lớp</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indent="0" algn="just">
                        <a:lnSpc>
                          <a:spcPct val="115000"/>
                        </a:lnSpc>
                        <a:spcBef>
                          <a:spcPts val="0"/>
                        </a:spcBef>
                        <a:spcAft>
                          <a:spcPts val="0"/>
                        </a:spcAft>
                        <a:buFontTx/>
                        <a:buNone/>
                        <a:tabLst>
                          <a:tab pos="2882900" algn="ctr"/>
                          <a:tab pos="5765800" algn="r"/>
                        </a:tabLst>
                      </a:pPr>
                      <a:r>
                        <a:rPr lang="en-US" sz="2400" dirty="0" smtClean="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Màu</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xám</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đen</a:t>
                      </a:r>
                      <a:endParaRPr lang="en-US" sz="2400" baseline="0" dirty="0" smtClean="0">
                        <a:solidFill>
                          <a:schemeClr val="tx1"/>
                        </a:solidFill>
                        <a:effectLst/>
                        <a:latin typeface="Times New Roman" pitchFamily="18" charset="0"/>
                        <a:cs typeface="Times New Roman" pitchFamily="18" charset="0"/>
                      </a:endParaRPr>
                    </a:p>
                    <a:p>
                      <a:pPr marL="0" marR="0" indent="0" algn="just">
                        <a:lnSpc>
                          <a:spcPct val="115000"/>
                        </a:lnSpc>
                        <a:spcBef>
                          <a:spcPts val="0"/>
                        </a:spcBef>
                        <a:spcAft>
                          <a:spcPts val="0"/>
                        </a:spcAft>
                        <a:buFontTx/>
                        <a:buNone/>
                        <a:tabLst>
                          <a:tab pos="2882900" algn="ctr"/>
                          <a:tab pos="5765800" algn="r"/>
                        </a:tabLst>
                      </a:pP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Dẫn</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điện</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dẫn</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nhiệt</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tốt</a:t>
                      </a:r>
                      <a:r>
                        <a:rPr lang="en-US" sz="2400" dirty="0">
                          <a:solidFill>
                            <a:schemeClr val="tx1"/>
                          </a:solidFill>
                          <a:effectLst/>
                          <a:latin typeface="Times New Roman" pitchFamily="18" charset="0"/>
                          <a:cs typeface="Times New Roman" pitchFamily="18" charset="0"/>
                        </a:rPr>
                        <a:t> </a:t>
                      </a:r>
                      <a:endParaRPr lang="en-US" sz="2400" dirty="0" smtClean="0">
                        <a:solidFill>
                          <a:schemeClr val="tx1"/>
                        </a:solidFill>
                        <a:effectLst/>
                        <a:latin typeface="Times New Roman" pitchFamily="18" charset="0"/>
                        <a:cs typeface="Times New Roman" pitchFamily="18" charset="0"/>
                      </a:endParaRPr>
                    </a:p>
                    <a:p>
                      <a:pPr marL="0" marR="0" indent="0" algn="just">
                        <a:lnSpc>
                          <a:spcPct val="115000"/>
                        </a:lnSpc>
                        <a:spcBef>
                          <a:spcPts val="0"/>
                        </a:spcBef>
                        <a:spcAft>
                          <a:spcPts val="0"/>
                        </a:spcAft>
                        <a:buFontTx/>
                        <a:buNone/>
                        <a:tabLst>
                          <a:tab pos="2882900" algn="ctr"/>
                          <a:tab pos="5765800" algn="r"/>
                        </a:tabLst>
                      </a:pPr>
                      <a:r>
                        <a:rPr lang="en-US" sz="2400" dirty="0" smtClean="0">
                          <a:solidFill>
                            <a:schemeClr val="tx1"/>
                          </a:solidFill>
                          <a:effectLst/>
                          <a:latin typeface="Times New Roman" pitchFamily="18" charset="0"/>
                          <a:ea typeface="Calibri"/>
                          <a:cs typeface="Times New Roman" pitchFamily="18" charset="0"/>
                        </a:rPr>
                        <a:t>-</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Mềm</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các</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lớp</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dễ</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tách</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nhau</a:t>
                      </a:r>
                      <a:r>
                        <a:rPr lang="en-US" sz="2400" baseline="0" dirty="0" smtClean="0">
                          <a:solidFill>
                            <a:schemeClr val="tx1"/>
                          </a:solidFill>
                          <a:effectLst/>
                          <a:latin typeface="Times New Roman" pitchFamily="18" charset="0"/>
                          <a:ea typeface="Calibri"/>
                          <a:cs typeface="Times New Roman" pitchFamily="18" charset="0"/>
                        </a:rPr>
                        <a:t> </a:t>
                      </a:r>
                      <a:r>
                        <a:rPr lang="en-US" sz="2400" baseline="0" dirty="0" err="1" smtClean="0">
                          <a:solidFill>
                            <a:schemeClr val="tx1"/>
                          </a:solidFill>
                          <a:effectLst/>
                          <a:latin typeface="Times New Roman" pitchFamily="18" charset="0"/>
                          <a:ea typeface="Calibri"/>
                          <a:cs typeface="Times New Roman" pitchFamily="18" charset="0"/>
                        </a:rPr>
                        <a:t>ra.</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15000"/>
                        </a:lnSpc>
                        <a:spcBef>
                          <a:spcPts val="0"/>
                        </a:spcBef>
                        <a:spcAft>
                          <a:spcPts val="0"/>
                        </a:spcAft>
                        <a:tabLst>
                          <a:tab pos="2882900" algn="ctr"/>
                          <a:tab pos="5765800" algn="r"/>
                        </a:tabLst>
                      </a:pPr>
                      <a:r>
                        <a:rPr lang="en-US" sz="2400" dirty="0" smtClean="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Làm</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điện</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cực</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làm</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bút</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chì</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chế</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tạo</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chất</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bôi</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trơn</a:t>
                      </a:r>
                      <a:r>
                        <a:rPr lang="en-US" sz="2400" baseline="0" dirty="0" smtClean="0">
                          <a:solidFill>
                            <a:schemeClr val="tx1"/>
                          </a:solidFill>
                          <a:effectLst/>
                          <a:latin typeface="Times New Roman" pitchFamily="18" charset="0"/>
                          <a:cs typeface="Times New Roman" pitchFamily="18" charset="0"/>
                        </a:rPr>
                        <a:t>..</a:t>
                      </a:r>
                      <a:r>
                        <a:rPr lang="en-US" sz="2400" dirty="0">
                          <a:solidFill>
                            <a:schemeClr val="tx1"/>
                          </a:solidFill>
                          <a:effectLst/>
                          <a:latin typeface="Times New Roman" pitchFamily="18" charset="0"/>
                          <a:cs typeface="Times New Roman" pitchFamily="18" charset="0"/>
                        </a:rPr>
                        <a:t> </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r>
              <a:tr h="2063249">
                <a:tc>
                  <a:txBody>
                    <a:bodyPr/>
                    <a:lstStyle/>
                    <a:p>
                      <a:pPr marL="0" marR="0" algn="ctr">
                        <a:lnSpc>
                          <a:spcPct val="115000"/>
                        </a:lnSpc>
                        <a:spcBef>
                          <a:spcPts val="0"/>
                        </a:spcBef>
                        <a:spcAft>
                          <a:spcPts val="0"/>
                        </a:spcAft>
                        <a:tabLst>
                          <a:tab pos="2882900" algn="ctr"/>
                          <a:tab pos="5765800" algn="r"/>
                        </a:tabLst>
                      </a:pPr>
                      <a:r>
                        <a:rPr lang="en-US" sz="2800" dirty="0" err="1">
                          <a:solidFill>
                            <a:schemeClr val="tx1"/>
                          </a:solidFill>
                          <a:effectLst/>
                          <a:latin typeface="Times New Roman" pitchFamily="18" charset="0"/>
                          <a:cs typeface="Times New Roman" pitchFamily="18" charset="0"/>
                        </a:rPr>
                        <a:t>Cacbon</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vô</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định</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hình</a:t>
                      </a:r>
                      <a:endParaRPr lang="en-US" sz="28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15000"/>
                        </a:lnSpc>
                        <a:spcBef>
                          <a:spcPts val="0"/>
                        </a:spcBef>
                        <a:spcAft>
                          <a:spcPts val="0"/>
                        </a:spcAft>
                        <a:tabLst>
                          <a:tab pos="2882900" algn="ctr"/>
                          <a:tab pos="5765800" algn="r"/>
                        </a:tabLst>
                      </a:pPr>
                      <a:r>
                        <a:rPr lang="en-US" sz="2400" dirty="0">
                          <a:solidFill>
                            <a:schemeClr val="tx1"/>
                          </a:solidFill>
                          <a:effectLst/>
                          <a:latin typeface="Times New Roman" pitchFamily="18" charset="0"/>
                          <a:cs typeface="Times New Roman" pitchFamily="18" charset="0"/>
                        </a:rPr>
                        <a:t> </a:t>
                      </a:r>
                      <a:r>
                        <a:rPr lang="en-US" sz="2400" dirty="0" err="1" smtClean="0">
                          <a:solidFill>
                            <a:schemeClr val="tx1"/>
                          </a:solidFill>
                          <a:effectLst/>
                          <a:latin typeface="Times New Roman" pitchFamily="18" charset="0"/>
                          <a:cs typeface="Times New Roman" pitchFamily="18" charset="0"/>
                        </a:rPr>
                        <a:t>Cấu</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trúc</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phức</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tạp</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không</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đồng</a:t>
                      </a:r>
                      <a:r>
                        <a:rPr lang="en-US" sz="2400" baseline="0" dirty="0" smtClean="0">
                          <a:solidFill>
                            <a:schemeClr val="tx1"/>
                          </a:solidFill>
                          <a:effectLst/>
                          <a:latin typeface="Times New Roman" pitchFamily="18" charset="0"/>
                          <a:cs typeface="Times New Roman" pitchFamily="18" charset="0"/>
                        </a:rPr>
                        <a:t> </a:t>
                      </a:r>
                      <a:r>
                        <a:rPr lang="en-US" sz="2400" baseline="0" dirty="0" err="1" smtClean="0">
                          <a:solidFill>
                            <a:schemeClr val="tx1"/>
                          </a:solidFill>
                          <a:effectLst/>
                          <a:latin typeface="Times New Roman" pitchFamily="18" charset="0"/>
                          <a:cs typeface="Times New Roman" pitchFamily="18" charset="0"/>
                        </a:rPr>
                        <a:t>nhất</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r>
                        <a:rPr lang="it-IT" sz="2400" kern="1200" dirty="0" smtClean="0">
                          <a:solidFill>
                            <a:schemeClr val="dk1"/>
                          </a:solidFill>
                          <a:effectLst/>
                          <a:latin typeface="Times New Roman" pitchFamily="18" charset="0"/>
                          <a:ea typeface="+mn-ea"/>
                          <a:cs typeface="Times New Roman" pitchFamily="18" charset="0"/>
                        </a:rPr>
                        <a:t>- Màu đen, xốp.</a:t>
                      </a:r>
                      <a:endParaRPr lang="en-US" sz="2400" kern="1200" dirty="0" smtClean="0">
                        <a:solidFill>
                          <a:schemeClr val="dk1"/>
                        </a:solidFill>
                        <a:effectLst/>
                        <a:latin typeface="Times New Roman" pitchFamily="18" charset="0"/>
                        <a:ea typeface="+mn-ea"/>
                        <a:cs typeface="Times New Roman" pitchFamily="18" charset="0"/>
                      </a:endParaRPr>
                    </a:p>
                    <a:p>
                      <a:r>
                        <a:rPr lang="it-IT" sz="2400" kern="1200" dirty="0" smtClean="0">
                          <a:solidFill>
                            <a:schemeClr val="dk1"/>
                          </a:solidFill>
                          <a:effectLst/>
                          <a:latin typeface="Times New Roman" pitchFamily="18" charset="0"/>
                          <a:ea typeface="+mn-ea"/>
                          <a:cs typeface="Times New Roman" pitchFamily="18" charset="0"/>
                        </a:rPr>
                        <a:t>- Có khả năng hấp phụ các chất khí, chất tan</a:t>
                      </a:r>
                      <a:endParaRPr lang="en-US" sz="24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10000"/>
                        </a:lnSpc>
                        <a:spcBef>
                          <a:spcPts val="0"/>
                        </a:spcBef>
                        <a:spcAft>
                          <a:spcPts val="0"/>
                        </a:spcAft>
                      </a:pPr>
                      <a:r>
                        <a:rPr lang="en-US" sz="2400" dirty="0" smtClean="0">
                          <a:effectLst/>
                          <a:latin typeface="Times New Roman" pitchFamily="18" charset="0"/>
                          <a:ea typeface="Times New Roman"/>
                          <a:cs typeface="Times New Roman" pitchFamily="18" charset="0"/>
                        </a:rPr>
                        <a:t>- </a:t>
                      </a:r>
                      <a:r>
                        <a:rPr lang="en-US" sz="2400" dirty="0" err="1" smtClean="0">
                          <a:effectLst/>
                          <a:latin typeface="Times New Roman" pitchFamily="18" charset="0"/>
                          <a:ea typeface="Times New Roman"/>
                          <a:cs typeface="Times New Roman" pitchFamily="18" charset="0"/>
                        </a:rPr>
                        <a:t>Luyện</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kim</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thuốc</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nổ</a:t>
                      </a:r>
                      <a:r>
                        <a:rPr lang="en-US" sz="2400" baseline="0" dirty="0" smtClean="0">
                          <a:effectLst/>
                          <a:latin typeface="Times New Roman" pitchFamily="18" charset="0"/>
                          <a:ea typeface="Times New Roman"/>
                          <a:cs typeface="Times New Roman" pitchFamily="18" charset="0"/>
                        </a:rPr>
                        <a:t>, than </a:t>
                      </a:r>
                      <a:r>
                        <a:rPr lang="en-US" sz="2400" baseline="0" dirty="0" err="1" smtClean="0">
                          <a:effectLst/>
                          <a:latin typeface="Times New Roman" pitchFamily="18" charset="0"/>
                          <a:ea typeface="Times New Roman"/>
                          <a:cs typeface="Times New Roman" pitchFamily="18" charset="0"/>
                        </a:rPr>
                        <a:t>hoạt</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tính</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mực</a:t>
                      </a:r>
                      <a:r>
                        <a:rPr lang="en-US" sz="2400" baseline="0" dirty="0" smtClean="0">
                          <a:effectLst/>
                          <a:latin typeface="Times New Roman" pitchFamily="18" charset="0"/>
                          <a:ea typeface="Times New Roman"/>
                          <a:cs typeface="Times New Roman" pitchFamily="18" charset="0"/>
                        </a:rPr>
                        <a:t> in, xi </a:t>
                      </a:r>
                      <a:r>
                        <a:rPr lang="en-US" sz="2400" baseline="0" dirty="0" err="1" smtClean="0">
                          <a:effectLst/>
                          <a:latin typeface="Times New Roman" pitchFamily="18" charset="0"/>
                          <a:ea typeface="Times New Roman"/>
                          <a:cs typeface="Times New Roman" pitchFamily="18" charset="0"/>
                        </a:rPr>
                        <a:t>đánh</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giày</a:t>
                      </a:r>
                      <a:r>
                        <a:rPr lang="en-US" sz="2400" baseline="0" dirty="0" smtClean="0">
                          <a:effectLst/>
                          <a:latin typeface="Times New Roman" pitchFamily="18" charset="0"/>
                          <a:ea typeface="Times New Roman"/>
                          <a:cs typeface="Times New Roman" pitchFamily="18" charset="0"/>
                        </a:rPr>
                        <a:t>…</a:t>
                      </a:r>
                      <a:endParaRPr lang="en-US" sz="2400" dirty="0">
                        <a:effectLst/>
                        <a:latin typeface="Times New Roman" pitchFamily="18" charset="0"/>
                        <a:ea typeface="Calibri"/>
                        <a:cs typeface="Times New Roman" pitchFamily="18" charset="0"/>
                      </a:endParaRPr>
                    </a:p>
                    <a:p>
                      <a:pPr marL="0" marR="0" algn="just">
                        <a:lnSpc>
                          <a:spcPct val="110000"/>
                        </a:lnSpc>
                        <a:spcBef>
                          <a:spcPts val="0"/>
                        </a:spcBef>
                        <a:spcAft>
                          <a:spcPts val="0"/>
                        </a:spcAft>
                      </a:pPr>
                      <a:r>
                        <a:rPr lang="it-IT" sz="2400" dirty="0">
                          <a:effectLst/>
                          <a:latin typeface="Times New Roman" pitchFamily="18" charset="0"/>
                          <a:ea typeface="Times New Roman"/>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562035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err="1" smtClean="0"/>
              <a:t>Giới</a:t>
            </a:r>
            <a:r>
              <a:rPr lang="en-US" dirty="0" smtClean="0"/>
              <a:t> </a:t>
            </a:r>
            <a:r>
              <a:rPr lang="en-US" dirty="0" err="1" smtClean="0"/>
              <a:t>thiệu</a:t>
            </a:r>
            <a:r>
              <a:rPr lang="en-US" dirty="0" smtClean="0"/>
              <a:t> </a:t>
            </a:r>
            <a:r>
              <a:rPr lang="en-US" dirty="0" err="1" smtClean="0"/>
              <a:t>một</a:t>
            </a:r>
            <a:r>
              <a:rPr lang="en-US" dirty="0" smtClean="0"/>
              <a:t> </a:t>
            </a:r>
            <a:r>
              <a:rPr lang="en-US" dirty="0" err="1" smtClean="0"/>
              <a:t>số</a:t>
            </a:r>
            <a:r>
              <a:rPr lang="en-US" dirty="0" smtClean="0"/>
              <a:t> </a:t>
            </a:r>
            <a:r>
              <a:rPr lang="en-US" dirty="0" err="1" smtClean="0"/>
              <a:t>vật</a:t>
            </a:r>
            <a:r>
              <a:rPr lang="en-US" dirty="0" smtClean="0"/>
              <a:t> </a:t>
            </a:r>
            <a:r>
              <a:rPr lang="en-US" dirty="0" err="1" smtClean="0"/>
              <a:t>dụng</a:t>
            </a:r>
            <a:r>
              <a:rPr lang="en-US" dirty="0" smtClean="0"/>
              <a:t> </a:t>
            </a:r>
            <a:r>
              <a:rPr lang="en-US" dirty="0" err="1" smtClean="0"/>
              <a:t>từ</a:t>
            </a:r>
            <a:r>
              <a:rPr lang="en-US" dirty="0" smtClean="0"/>
              <a:t> </a:t>
            </a:r>
            <a:r>
              <a:rPr lang="en-US" dirty="0" err="1" smtClean="0"/>
              <a:t>Cacbon</a:t>
            </a:r>
            <a:endParaRPr lang="en-US" dirty="0"/>
          </a:p>
        </p:txBody>
      </p:sp>
    </p:spTree>
    <p:extLst>
      <p:ext uri="{BB962C8B-B14F-4D97-AF65-F5344CB8AC3E}">
        <p14:creationId xmlns:p14="http://schemas.microsoft.com/office/powerpoint/2010/main" val="2149264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143000"/>
          </a:xfrm>
        </p:spPr>
        <p:style>
          <a:lnRef idx="1">
            <a:schemeClr val="dk1"/>
          </a:lnRef>
          <a:fillRef idx="2">
            <a:schemeClr val="dk1"/>
          </a:fillRef>
          <a:effectRef idx="1">
            <a:schemeClr val="dk1"/>
          </a:effectRef>
          <a:fontRef idx="minor">
            <a:schemeClr val="dk1"/>
          </a:fontRef>
        </p:style>
        <p:txBody>
          <a:bodyPr/>
          <a:lstStyle/>
          <a:p>
            <a:r>
              <a:rPr lang="en-US" sz="4200" dirty="0" err="1" smtClean="0">
                <a:latin typeface="Times New Roman" pitchFamily="18" charset="0"/>
                <a:cs typeface="Times New Roman" pitchFamily="18" charset="0"/>
              </a:rPr>
              <a:t>Thực</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hành</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thí</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nghiệm</a:t>
            </a:r>
            <a:r>
              <a:rPr lang="en-US" sz="4200" dirty="0" smtClean="0">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Khả</a:t>
            </a:r>
            <a:r>
              <a:rPr lang="en-US" sz="4200" dirty="0" smtClean="0">
                <a:solidFill>
                  <a:srgbClr val="CC0000"/>
                </a:solidFill>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năng</a:t>
            </a:r>
            <a:r>
              <a:rPr lang="en-US" sz="4200" dirty="0" smtClean="0">
                <a:solidFill>
                  <a:srgbClr val="CC0000"/>
                </a:solidFill>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hấp</a:t>
            </a:r>
            <a:r>
              <a:rPr lang="en-US" sz="4200" dirty="0" smtClean="0">
                <a:solidFill>
                  <a:srgbClr val="CC0000"/>
                </a:solidFill>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phụ</a:t>
            </a:r>
            <a:r>
              <a:rPr lang="en-US" sz="4200" dirty="0" smtClean="0">
                <a:solidFill>
                  <a:srgbClr val="CC0000"/>
                </a:solidFill>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chất</a:t>
            </a:r>
            <a:r>
              <a:rPr lang="en-US" sz="4200" dirty="0" smtClean="0">
                <a:solidFill>
                  <a:srgbClr val="CC0000"/>
                </a:solidFill>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màu</a:t>
            </a:r>
            <a:r>
              <a:rPr lang="en-US" sz="4200" dirty="0" smtClean="0">
                <a:solidFill>
                  <a:srgbClr val="CC0000"/>
                </a:solidFill>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của</a:t>
            </a:r>
            <a:r>
              <a:rPr lang="en-US" sz="4200" dirty="0" smtClean="0">
                <a:solidFill>
                  <a:srgbClr val="CC0000"/>
                </a:solidFill>
                <a:latin typeface="Times New Roman" pitchFamily="18" charset="0"/>
                <a:cs typeface="Times New Roman" pitchFamily="18" charset="0"/>
              </a:rPr>
              <a:t> than </a:t>
            </a:r>
            <a:r>
              <a:rPr lang="en-US" sz="4200" dirty="0" err="1" smtClean="0">
                <a:solidFill>
                  <a:srgbClr val="CC0000"/>
                </a:solidFill>
                <a:latin typeface="Times New Roman" pitchFamily="18" charset="0"/>
                <a:cs typeface="Times New Roman" pitchFamily="18" charset="0"/>
              </a:rPr>
              <a:t>hoạt</a:t>
            </a:r>
            <a:r>
              <a:rPr lang="en-US" sz="4200" dirty="0" smtClean="0">
                <a:solidFill>
                  <a:srgbClr val="CC0000"/>
                </a:solidFill>
                <a:latin typeface="Times New Roman" pitchFamily="18" charset="0"/>
                <a:cs typeface="Times New Roman" pitchFamily="18" charset="0"/>
              </a:rPr>
              <a:t> </a:t>
            </a:r>
            <a:r>
              <a:rPr lang="en-US" sz="4200" dirty="0" err="1" smtClean="0">
                <a:solidFill>
                  <a:srgbClr val="CC0000"/>
                </a:solidFill>
                <a:latin typeface="Times New Roman" pitchFamily="18" charset="0"/>
                <a:cs typeface="Times New Roman" pitchFamily="18" charset="0"/>
              </a:rPr>
              <a:t>tính</a:t>
            </a:r>
            <a:r>
              <a:rPr lang="en-US" sz="4200" dirty="0" smtClean="0">
                <a:solidFill>
                  <a:srgbClr val="CC0000"/>
                </a:solidFill>
                <a:latin typeface="Times New Roman" pitchFamily="18" charset="0"/>
                <a:cs typeface="Times New Roman" pitchFamily="18" charset="0"/>
              </a:rPr>
              <a:t>.</a:t>
            </a:r>
            <a:endParaRPr lang="en-US" sz="4200"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2712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78975" y="144864"/>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rPr>
              <a:t>III.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hóa</a:t>
            </a:r>
            <a:r>
              <a:rPr lang="en-US" sz="4000" b="1" dirty="0" smtClean="0">
                <a:solidFill>
                  <a:schemeClr val="bg1"/>
                </a:solidFill>
              </a:rPr>
              <a:t> </a:t>
            </a:r>
            <a:r>
              <a:rPr lang="en-US" sz="4000" b="1" dirty="0" err="1" smtClean="0">
                <a:solidFill>
                  <a:schemeClr val="bg1"/>
                </a:solidFill>
              </a:rPr>
              <a:t>học</a:t>
            </a:r>
            <a:endParaRPr lang="en-US" sz="4000" b="1" dirty="0">
              <a:solidFill>
                <a:schemeClr val="bg1"/>
              </a:solidFill>
            </a:endParaRPr>
          </a:p>
        </p:txBody>
      </p:sp>
      <p:sp>
        <p:nvSpPr>
          <p:cNvPr id="24" name="AutoShape 25"/>
          <p:cNvSpPr>
            <a:spLocks noChangeArrowheads="1"/>
          </p:cNvSpPr>
          <p:nvPr/>
        </p:nvSpPr>
        <p:spPr bwMode="auto">
          <a:xfrm>
            <a:off x="6149140" y="0"/>
            <a:ext cx="3299660" cy="3276600"/>
          </a:xfrm>
          <a:prstGeom prst="cloudCallout">
            <a:avLst>
              <a:gd name="adj1" fmla="val -51667"/>
              <a:gd name="adj2" fmla="val 53005"/>
            </a:avLst>
          </a:prstGeom>
          <a:solidFill>
            <a:srgbClr val="CCFFFF"/>
          </a:solidFill>
          <a:ln w="9525">
            <a:solidFill>
              <a:schemeClr val="tx1"/>
            </a:solidFill>
            <a:round/>
            <a:headEnd/>
            <a:tailEnd/>
          </a:ln>
        </p:spPr>
        <p:txBody>
          <a:bodyPr/>
          <a:lstStyle/>
          <a:p>
            <a:pPr algn="ctr" eaLnBrk="1" hangingPunct="1"/>
            <a:r>
              <a:rPr lang="en-US" sz="2600" dirty="0" err="1" smtClean="0">
                <a:latin typeface="+mn-lt"/>
              </a:rPr>
              <a:t>Tính</a:t>
            </a:r>
            <a:r>
              <a:rPr lang="en-US" sz="2600" dirty="0" smtClean="0">
                <a:latin typeface="+mn-lt"/>
              </a:rPr>
              <a:t> </a:t>
            </a:r>
            <a:r>
              <a:rPr lang="en-US" sz="2600" dirty="0" err="1" smtClean="0">
                <a:latin typeface="+mn-lt"/>
              </a:rPr>
              <a:t>số</a:t>
            </a:r>
            <a:r>
              <a:rPr lang="en-US" sz="2600" dirty="0" smtClean="0">
                <a:latin typeface="+mn-lt"/>
              </a:rPr>
              <a:t> </a:t>
            </a:r>
            <a:r>
              <a:rPr lang="en-US" sz="2600" dirty="0" err="1" smtClean="0">
                <a:latin typeface="+mn-lt"/>
              </a:rPr>
              <a:t>oxi</a:t>
            </a:r>
            <a:r>
              <a:rPr lang="en-US" sz="2600" dirty="0" smtClean="0">
                <a:latin typeface="+mn-lt"/>
              </a:rPr>
              <a:t> </a:t>
            </a:r>
            <a:r>
              <a:rPr lang="en-US" sz="2600" dirty="0" err="1" smtClean="0">
                <a:latin typeface="+mn-lt"/>
              </a:rPr>
              <a:t>hóa</a:t>
            </a:r>
            <a:r>
              <a:rPr lang="en-US" sz="2600" dirty="0" smtClean="0">
                <a:latin typeface="+mn-lt"/>
              </a:rPr>
              <a:t> </a:t>
            </a:r>
            <a:r>
              <a:rPr lang="en-US" sz="2600" dirty="0" err="1" smtClean="0">
                <a:latin typeface="+mn-lt"/>
              </a:rPr>
              <a:t>của</a:t>
            </a:r>
            <a:r>
              <a:rPr lang="en-US" sz="2600" dirty="0" smtClean="0">
                <a:latin typeface="+mn-lt"/>
              </a:rPr>
              <a:t> </a:t>
            </a:r>
            <a:r>
              <a:rPr lang="en-US" sz="2600" dirty="0" err="1" smtClean="0">
                <a:latin typeface="+mn-lt"/>
              </a:rPr>
              <a:t>Cacbon</a:t>
            </a:r>
            <a:r>
              <a:rPr lang="en-US" sz="2600" dirty="0" smtClean="0">
                <a:latin typeface="+mn-lt"/>
              </a:rPr>
              <a:t> </a:t>
            </a:r>
            <a:r>
              <a:rPr lang="en-US" sz="2600" dirty="0" err="1" smtClean="0">
                <a:latin typeface="+mn-lt"/>
              </a:rPr>
              <a:t>trong</a:t>
            </a:r>
            <a:r>
              <a:rPr lang="en-US" sz="2600" dirty="0" smtClean="0">
                <a:latin typeface="+mn-lt"/>
              </a:rPr>
              <a:t> </a:t>
            </a:r>
            <a:r>
              <a:rPr lang="en-US" sz="2600" dirty="0" err="1" smtClean="0">
                <a:latin typeface="+mn-lt"/>
              </a:rPr>
              <a:t>mỗi</a:t>
            </a:r>
            <a:r>
              <a:rPr lang="en-US" sz="2600" dirty="0" smtClean="0">
                <a:latin typeface="+mn-lt"/>
              </a:rPr>
              <a:t> </a:t>
            </a:r>
            <a:r>
              <a:rPr lang="en-US" sz="2600" dirty="0" err="1" smtClean="0">
                <a:latin typeface="+mn-lt"/>
              </a:rPr>
              <a:t>chất</a:t>
            </a:r>
            <a:r>
              <a:rPr lang="en-US" sz="2600" dirty="0" smtClean="0">
                <a:latin typeface="+mn-lt"/>
              </a:rPr>
              <a:t> </a:t>
            </a:r>
            <a:r>
              <a:rPr lang="en-US" sz="2600" dirty="0" err="1" smtClean="0">
                <a:latin typeface="+mn-lt"/>
              </a:rPr>
              <a:t>sau</a:t>
            </a:r>
            <a:r>
              <a:rPr lang="en-US" sz="2600" dirty="0" smtClean="0">
                <a:latin typeface="+mn-lt"/>
              </a:rPr>
              <a:t>:</a:t>
            </a:r>
            <a:endParaRPr lang="en-US" sz="2600" dirty="0">
              <a:latin typeface="+mn-lt"/>
            </a:endParaRPr>
          </a:p>
        </p:txBody>
      </p:sp>
      <p:sp>
        <p:nvSpPr>
          <p:cNvPr id="2" name="TextBox 1"/>
          <p:cNvSpPr txBox="1"/>
          <p:nvPr/>
        </p:nvSpPr>
        <p:spPr>
          <a:xfrm>
            <a:off x="914400" y="3650159"/>
            <a:ext cx="7162800" cy="769441"/>
          </a:xfrm>
          <a:prstGeom prst="rect">
            <a:avLst/>
          </a:prstGeom>
          <a:noFill/>
        </p:spPr>
        <p:txBody>
          <a:bodyPr wrap="square" rtlCol="0">
            <a:spAutoFit/>
          </a:bodyPr>
          <a:lstStyle/>
          <a:p>
            <a:r>
              <a:rPr lang="en-US" sz="4400" dirty="0" smtClean="0">
                <a:latin typeface="Times New Roman" pitchFamily="18" charset="0"/>
                <a:cs typeface="Times New Roman" pitchFamily="18" charset="0"/>
              </a:rPr>
              <a:t>CH</a:t>
            </a:r>
            <a:r>
              <a:rPr lang="en-US" sz="4400" baseline="-25000" dirty="0" smtClean="0">
                <a:latin typeface="Times New Roman" pitchFamily="18" charset="0"/>
                <a:cs typeface="Times New Roman" pitchFamily="18" charset="0"/>
              </a:rPr>
              <a:t>4</a:t>
            </a:r>
            <a:r>
              <a:rPr lang="en-US" sz="4400" dirty="0" smtClean="0">
                <a:latin typeface="Times New Roman" pitchFamily="18" charset="0"/>
                <a:cs typeface="Times New Roman" pitchFamily="18" charset="0"/>
              </a:rPr>
              <a:t>  	C 		CO 	CO</a:t>
            </a:r>
            <a:r>
              <a:rPr lang="en-US" sz="4400" baseline="-25000" dirty="0" smtClean="0">
                <a:latin typeface="Times New Roman" pitchFamily="18" charset="0"/>
                <a:cs typeface="Times New Roman" pitchFamily="18" charset="0"/>
              </a:rPr>
              <a:t>2</a:t>
            </a:r>
            <a:endParaRPr lang="en-US" sz="4400"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38084835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5"/>
          <p:cNvGrpSpPr>
            <a:grpSpLocks/>
          </p:cNvGrpSpPr>
          <p:nvPr/>
        </p:nvGrpSpPr>
        <p:grpSpPr bwMode="auto">
          <a:xfrm rot="5400000">
            <a:off x="3003974" y="559172"/>
            <a:ext cx="1434540" cy="5039052"/>
            <a:chOff x="161" y="1104"/>
            <a:chExt cx="688" cy="2846"/>
          </a:xfrm>
        </p:grpSpPr>
        <p:sp>
          <p:nvSpPr>
            <p:cNvPr id="5" name="Line 6"/>
            <p:cNvSpPr>
              <a:spLocks noChangeShapeType="1"/>
            </p:cNvSpPr>
            <p:nvPr/>
          </p:nvSpPr>
          <p:spPr bwMode="auto">
            <a:xfrm flipH="1">
              <a:off x="753" y="1104"/>
              <a:ext cx="0" cy="2630"/>
            </a:xfrm>
            <a:prstGeom prst="line">
              <a:avLst/>
            </a:prstGeom>
            <a:noFill/>
            <a:ln w="28575">
              <a:solidFill>
                <a:schemeClr val="tx1"/>
              </a:solidFill>
              <a:round/>
              <a:headEnd type="stealth"/>
              <a:tailEnd type="none"/>
            </a:ln>
            <a:extLst>
              <a:ext uri="{909E8E84-426E-40DD-AFC4-6F175D3DCCD1}">
                <a14:hiddenFill xmlns:a14="http://schemas.microsoft.com/office/drawing/2010/main">
                  <a:noFill/>
                </a14:hiddenFill>
              </a:ext>
            </a:extLst>
          </p:spPr>
          <p:txBody>
            <a:bodyPr wrap="none" anchor="ctr"/>
            <a:lstStyle/>
            <a:p>
              <a:endParaRPr lang="en-US"/>
            </a:p>
          </p:txBody>
        </p:sp>
        <p:sp>
          <p:nvSpPr>
            <p:cNvPr id="6" name="Line 7"/>
            <p:cNvSpPr>
              <a:spLocks noChangeShapeType="1"/>
            </p:cNvSpPr>
            <p:nvPr/>
          </p:nvSpPr>
          <p:spPr bwMode="auto">
            <a:xfrm>
              <a:off x="657" y="2496"/>
              <a:ext cx="1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8"/>
            <p:cNvSpPr>
              <a:spLocks noChangeShapeType="1"/>
            </p:cNvSpPr>
            <p:nvPr/>
          </p:nvSpPr>
          <p:spPr bwMode="auto">
            <a:xfrm>
              <a:off x="657" y="3648"/>
              <a:ext cx="1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9"/>
            <p:cNvSpPr>
              <a:spLocks noChangeShapeType="1"/>
            </p:cNvSpPr>
            <p:nvPr/>
          </p:nvSpPr>
          <p:spPr bwMode="auto">
            <a:xfrm>
              <a:off x="657" y="1395"/>
              <a:ext cx="1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0"/>
            <p:cNvSpPr>
              <a:spLocks noChangeShapeType="1"/>
            </p:cNvSpPr>
            <p:nvPr/>
          </p:nvSpPr>
          <p:spPr bwMode="auto">
            <a:xfrm>
              <a:off x="657" y="1920"/>
              <a:ext cx="1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11"/>
            <p:cNvSpPr txBox="1">
              <a:spLocks noChangeArrowheads="1"/>
            </p:cNvSpPr>
            <p:nvPr/>
          </p:nvSpPr>
          <p:spPr bwMode="auto">
            <a:xfrm rot="16200000">
              <a:off x="74" y="1876"/>
              <a:ext cx="3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dirty="0">
                  <a:latin typeface="Georgia" pitchFamily="18" charset="0"/>
                </a:rPr>
                <a:t>+2</a:t>
              </a:r>
            </a:p>
          </p:txBody>
        </p:sp>
        <p:sp>
          <p:nvSpPr>
            <p:cNvPr id="11" name="Text Box 12"/>
            <p:cNvSpPr txBox="1">
              <a:spLocks noChangeArrowheads="1"/>
            </p:cNvSpPr>
            <p:nvPr/>
          </p:nvSpPr>
          <p:spPr bwMode="auto">
            <a:xfrm rot="16200000">
              <a:off x="182" y="2370"/>
              <a:ext cx="20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smtClean="0">
                  <a:solidFill>
                    <a:srgbClr val="FF3300"/>
                  </a:solidFill>
                  <a:latin typeface="+mn-lt"/>
                </a:rPr>
                <a:t>0</a:t>
              </a:r>
              <a:endParaRPr lang="en-US" sz="2800" b="1" dirty="0">
                <a:solidFill>
                  <a:srgbClr val="FF3300"/>
                </a:solidFill>
                <a:latin typeface="+mn-lt"/>
              </a:endParaRPr>
            </a:p>
          </p:txBody>
        </p:sp>
        <p:sp>
          <p:nvSpPr>
            <p:cNvPr id="12" name="Text Box 13"/>
            <p:cNvSpPr txBox="1">
              <a:spLocks noChangeArrowheads="1"/>
            </p:cNvSpPr>
            <p:nvPr/>
          </p:nvSpPr>
          <p:spPr bwMode="auto">
            <a:xfrm rot="16200000">
              <a:off x="125" y="3611"/>
              <a:ext cx="32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dirty="0">
                  <a:latin typeface="Georgia" pitchFamily="18" charset="0"/>
                </a:rPr>
                <a:t>- 4</a:t>
              </a:r>
            </a:p>
          </p:txBody>
        </p:sp>
        <p:sp>
          <p:nvSpPr>
            <p:cNvPr id="13" name="Text Box 14"/>
            <p:cNvSpPr txBox="1">
              <a:spLocks noChangeArrowheads="1"/>
            </p:cNvSpPr>
            <p:nvPr/>
          </p:nvSpPr>
          <p:spPr bwMode="auto">
            <a:xfrm rot="16200000">
              <a:off x="71" y="1362"/>
              <a:ext cx="3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dirty="0">
                  <a:latin typeface="Georgia" pitchFamily="18" charset="0"/>
                </a:rPr>
                <a:t>+4</a:t>
              </a:r>
            </a:p>
          </p:txBody>
        </p:sp>
        <p:sp>
          <p:nvSpPr>
            <p:cNvPr id="14" name="Text Box 15"/>
            <p:cNvSpPr txBox="1">
              <a:spLocks noChangeArrowheads="1"/>
            </p:cNvSpPr>
            <p:nvPr/>
          </p:nvSpPr>
          <p:spPr bwMode="auto">
            <a:xfrm rot="16200000">
              <a:off x="300" y="2374"/>
              <a:ext cx="29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solidFill>
                    <a:srgbClr val="FF3300"/>
                  </a:solidFill>
                  <a:latin typeface="Georgia" pitchFamily="18" charset="0"/>
                </a:rPr>
                <a:t>C</a:t>
              </a:r>
            </a:p>
          </p:txBody>
        </p:sp>
        <p:sp>
          <p:nvSpPr>
            <p:cNvPr id="15" name="Text Box 16"/>
            <p:cNvSpPr txBox="1">
              <a:spLocks noChangeArrowheads="1"/>
            </p:cNvSpPr>
            <p:nvPr/>
          </p:nvSpPr>
          <p:spPr bwMode="auto">
            <a:xfrm rot="16200000">
              <a:off x="125" y="1270"/>
              <a:ext cx="577"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latin typeface="Georgia" pitchFamily="18" charset="0"/>
                </a:rPr>
                <a:t>CO</a:t>
              </a:r>
              <a:r>
                <a:rPr lang="en-US" sz="2400" b="1" baseline="-25000" dirty="0">
                  <a:latin typeface="Georgia" pitchFamily="18" charset="0"/>
                </a:rPr>
                <a:t>2</a:t>
              </a:r>
              <a:endParaRPr lang="en-US" sz="2400" b="1" dirty="0">
                <a:latin typeface="Georgia" pitchFamily="18" charset="0"/>
              </a:endParaRPr>
            </a:p>
          </p:txBody>
        </p:sp>
        <p:sp>
          <p:nvSpPr>
            <p:cNvPr id="16" name="Text Box 17"/>
            <p:cNvSpPr txBox="1">
              <a:spLocks noChangeArrowheads="1"/>
            </p:cNvSpPr>
            <p:nvPr/>
          </p:nvSpPr>
          <p:spPr bwMode="auto">
            <a:xfrm rot="16200000">
              <a:off x="186" y="1798"/>
              <a:ext cx="48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latin typeface="Georgia" pitchFamily="18" charset="0"/>
                </a:rPr>
                <a:t>CO</a:t>
              </a:r>
            </a:p>
          </p:txBody>
        </p:sp>
        <p:sp>
          <p:nvSpPr>
            <p:cNvPr id="17" name="Text Box 18"/>
            <p:cNvSpPr txBox="1">
              <a:spLocks noChangeArrowheads="1"/>
            </p:cNvSpPr>
            <p:nvPr/>
          </p:nvSpPr>
          <p:spPr bwMode="auto">
            <a:xfrm rot="16200000">
              <a:off x="129" y="3526"/>
              <a:ext cx="602"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latin typeface="Georgia" pitchFamily="18" charset="0"/>
                </a:rPr>
                <a:t>CH</a:t>
              </a:r>
              <a:r>
                <a:rPr lang="en-US" sz="2400" b="1" baseline="-25000" dirty="0">
                  <a:latin typeface="Georgia" pitchFamily="18" charset="0"/>
                </a:rPr>
                <a:t>4</a:t>
              </a:r>
              <a:endParaRPr lang="en-US" sz="2400" b="1" dirty="0">
                <a:latin typeface="Georgia" pitchFamily="18" charset="0"/>
              </a:endParaRPr>
            </a:p>
          </p:txBody>
        </p:sp>
      </p:grpSp>
      <p:sp>
        <p:nvSpPr>
          <p:cNvPr id="18" name="Arc 17"/>
          <p:cNvSpPr/>
          <p:nvPr/>
        </p:nvSpPr>
        <p:spPr>
          <a:xfrm flipV="1">
            <a:off x="899387" y="3203594"/>
            <a:ext cx="2987675" cy="603212"/>
          </a:xfrm>
          <a:prstGeom prst="arc">
            <a:avLst>
              <a:gd name="adj1" fmla="val 12072440"/>
              <a:gd name="adj2" fmla="val 21267854"/>
            </a:avLst>
          </a:prstGeom>
          <a:ln>
            <a:prstDash val="dash"/>
            <a:headEnd type="arrow"/>
          </a:ln>
        </p:spPr>
        <p:style>
          <a:lnRef idx="3">
            <a:schemeClr val="accent2"/>
          </a:lnRef>
          <a:fillRef idx="0">
            <a:schemeClr val="accent2"/>
          </a:fillRef>
          <a:effectRef idx="2">
            <a:schemeClr val="accent2"/>
          </a:effectRef>
          <a:fontRef idx="minor">
            <a:schemeClr val="tx1"/>
          </a:fontRef>
        </p:style>
        <p:txBody>
          <a:bodyPr anchor="ctr"/>
          <a:lstStyle/>
          <a:p>
            <a:pPr algn="ctr" fontAlgn="auto">
              <a:spcBef>
                <a:spcPts val="0"/>
              </a:spcBef>
              <a:spcAft>
                <a:spcPts val="0"/>
              </a:spcAft>
              <a:defRPr/>
            </a:pPr>
            <a:endParaRPr lang="en-US" sz="2800"/>
          </a:p>
        </p:txBody>
      </p:sp>
      <p:sp>
        <p:nvSpPr>
          <p:cNvPr id="19" name="Text Box 5"/>
          <p:cNvSpPr txBox="1">
            <a:spLocks noChangeArrowheads="1"/>
          </p:cNvSpPr>
          <p:nvPr/>
        </p:nvSpPr>
        <p:spPr bwMode="auto">
          <a:xfrm>
            <a:off x="412007" y="4625817"/>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i="1" dirty="0" err="1" smtClean="0">
                <a:latin typeface="Times New Roman" pitchFamily="18" charset="0"/>
                <a:cs typeface="Times New Roman" pitchFamily="18" charset="0"/>
              </a:rPr>
              <a:t>Tính</a:t>
            </a:r>
            <a:r>
              <a:rPr lang="en-US" sz="2400" b="1" i="1" dirty="0" smtClean="0">
                <a:latin typeface="Times New Roman" pitchFamily="18" charset="0"/>
                <a:cs typeface="Times New Roman" pitchFamily="18" charset="0"/>
              </a:rPr>
              <a:t> </a:t>
            </a:r>
            <a:r>
              <a:rPr lang="en-US" sz="2400" b="1" i="1" dirty="0" err="1">
                <a:latin typeface="Times New Roman" pitchFamily="18" charset="0"/>
                <a:cs typeface="Times New Roman" pitchFamily="18" charset="0"/>
              </a:rPr>
              <a:t>oxi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hóa</a:t>
            </a:r>
            <a:endParaRPr lang="en-US" sz="2400" b="1" i="1" dirty="0">
              <a:latin typeface="Times New Roman" pitchFamily="18" charset="0"/>
              <a:cs typeface="Times New Roman" pitchFamily="18" charset="0"/>
            </a:endParaRPr>
          </a:p>
        </p:txBody>
      </p:sp>
      <p:sp>
        <p:nvSpPr>
          <p:cNvPr id="20" name="Arc 19"/>
          <p:cNvSpPr/>
          <p:nvPr/>
        </p:nvSpPr>
        <p:spPr>
          <a:xfrm rot="11349785" flipV="1">
            <a:off x="3725305" y="3558249"/>
            <a:ext cx="2987675" cy="603212"/>
          </a:xfrm>
          <a:prstGeom prst="arc">
            <a:avLst>
              <a:gd name="adj1" fmla="val 19791233"/>
              <a:gd name="adj2" fmla="val 21421238"/>
            </a:avLst>
          </a:prstGeom>
          <a:ln>
            <a:solidFill>
              <a:srgbClr val="FF0000"/>
            </a:solidFill>
            <a:prstDash val="dash"/>
            <a:headEnd type="arrow"/>
          </a:ln>
        </p:spPr>
        <p:style>
          <a:lnRef idx="3">
            <a:schemeClr val="accent2"/>
          </a:lnRef>
          <a:fillRef idx="0">
            <a:schemeClr val="accent2"/>
          </a:fillRef>
          <a:effectRef idx="2">
            <a:schemeClr val="accent2"/>
          </a:effectRef>
          <a:fontRef idx="minor">
            <a:schemeClr val="tx1"/>
          </a:fontRef>
        </p:style>
        <p:txBody>
          <a:bodyPr anchor="ctr"/>
          <a:lstStyle/>
          <a:p>
            <a:pPr algn="ctr" fontAlgn="auto">
              <a:spcBef>
                <a:spcPts val="0"/>
              </a:spcBef>
              <a:spcAft>
                <a:spcPts val="0"/>
              </a:spcAft>
              <a:defRPr/>
            </a:pPr>
            <a:endParaRPr lang="en-US" sz="2800"/>
          </a:p>
        </p:txBody>
      </p:sp>
      <p:sp>
        <p:nvSpPr>
          <p:cNvPr id="21" name="Arc 20"/>
          <p:cNvSpPr/>
          <p:nvPr/>
        </p:nvSpPr>
        <p:spPr>
          <a:xfrm rot="10800000" flipV="1">
            <a:off x="3777340" y="3324211"/>
            <a:ext cx="1985370" cy="603212"/>
          </a:xfrm>
          <a:prstGeom prst="arc">
            <a:avLst>
              <a:gd name="adj1" fmla="val 11219464"/>
              <a:gd name="adj2" fmla="val 21267854"/>
            </a:avLst>
          </a:prstGeom>
          <a:ln>
            <a:solidFill>
              <a:srgbClr val="FF0000"/>
            </a:solidFill>
            <a:prstDash val="dash"/>
            <a:headEnd type="arrow"/>
          </a:ln>
        </p:spPr>
        <p:style>
          <a:lnRef idx="3">
            <a:schemeClr val="accent2"/>
          </a:lnRef>
          <a:fillRef idx="0">
            <a:schemeClr val="accent2"/>
          </a:fillRef>
          <a:effectRef idx="2">
            <a:schemeClr val="accent2"/>
          </a:effectRef>
          <a:fontRef idx="minor">
            <a:schemeClr val="tx1"/>
          </a:fontRef>
        </p:style>
        <p:txBody>
          <a:bodyPr anchor="ctr"/>
          <a:lstStyle/>
          <a:p>
            <a:pPr algn="ctr" fontAlgn="auto">
              <a:spcBef>
                <a:spcPts val="0"/>
              </a:spcBef>
              <a:spcAft>
                <a:spcPts val="0"/>
              </a:spcAft>
              <a:defRPr/>
            </a:pPr>
            <a:endParaRPr lang="en-US" sz="2800"/>
          </a:p>
        </p:txBody>
      </p:sp>
      <p:sp>
        <p:nvSpPr>
          <p:cNvPr id="22" name="Text Box 5"/>
          <p:cNvSpPr txBox="1">
            <a:spLocks noChangeArrowheads="1"/>
          </p:cNvSpPr>
          <p:nvPr/>
        </p:nvSpPr>
        <p:spPr bwMode="auto">
          <a:xfrm>
            <a:off x="3505200" y="1981200"/>
            <a:ext cx="4291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i="1" dirty="0" err="1" smtClean="0">
                <a:latin typeface="Times New Roman" pitchFamily="18" charset="0"/>
                <a:cs typeface="Times New Roman" pitchFamily="18" charset="0"/>
              </a:rPr>
              <a:t>Tính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khử</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tính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chất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chủ</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yếu</a:t>
            </a:r>
            <a:r>
              <a:rPr lang="en-US" sz="2400" b="1" i="1" dirty="0" smtClean="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p:txBody>
      </p:sp>
      <p:sp>
        <p:nvSpPr>
          <p:cNvPr id="23" name="Title 1"/>
          <p:cNvSpPr txBox="1">
            <a:spLocks/>
          </p:cNvSpPr>
          <p:nvPr/>
        </p:nvSpPr>
        <p:spPr>
          <a:xfrm>
            <a:off x="278975" y="144864"/>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rPr>
              <a:t>III.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hóa</a:t>
            </a:r>
            <a:r>
              <a:rPr lang="en-US" sz="4000" b="1" dirty="0" smtClean="0">
                <a:solidFill>
                  <a:schemeClr val="bg1"/>
                </a:solidFill>
              </a:rPr>
              <a:t> </a:t>
            </a:r>
            <a:r>
              <a:rPr lang="en-US" sz="4000" b="1" dirty="0" err="1" smtClean="0">
                <a:solidFill>
                  <a:schemeClr val="bg1"/>
                </a:solidFill>
              </a:rPr>
              <a:t>học</a:t>
            </a:r>
            <a:endParaRPr lang="en-US" sz="4000" b="1" dirty="0">
              <a:solidFill>
                <a:schemeClr val="bg1"/>
              </a:solidFill>
            </a:endParaRPr>
          </a:p>
        </p:txBody>
      </p:sp>
      <p:sp>
        <p:nvSpPr>
          <p:cNvPr id="24" name="AutoShape 25"/>
          <p:cNvSpPr>
            <a:spLocks noChangeArrowheads="1"/>
          </p:cNvSpPr>
          <p:nvPr/>
        </p:nvSpPr>
        <p:spPr bwMode="auto">
          <a:xfrm>
            <a:off x="5996740" y="0"/>
            <a:ext cx="3299660" cy="3276600"/>
          </a:xfrm>
          <a:prstGeom prst="cloudCallout">
            <a:avLst>
              <a:gd name="adj1" fmla="val -51667"/>
              <a:gd name="adj2" fmla="val 53005"/>
            </a:avLst>
          </a:prstGeom>
          <a:solidFill>
            <a:srgbClr val="CCFFFF"/>
          </a:solidFill>
          <a:ln w="9525">
            <a:solidFill>
              <a:schemeClr val="tx1"/>
            </a:solidFill>
            <a:round/>
            <a:headEnd/>
            <a:tailEnd/>
          </a:ln>
        </p:spPr>
        <p:txBody>
          <a:bodyPr/>
          <a:lstStyle/>
          <a:p>
            <a:pPr algn="ctr" eaLnBrk="1" hangingPunct="1"/>
            <a:r>
              <a:rPr lang="en-US" sz="2600" dirty="0" err="1">
                <a:latin typeface="+mn-lt"/>
              </a:rPr>
              <a:t>Dựa</a:t>
            </a:r>
            <a:r>
              <a:rPr lang="en-US" sz="2600" dirty="0">
                <a:latin typeface="+mn-lt"/>
              </a:rPr>
              <a:t> </a:t>
            </a:r>
            <a:r>
              <a:rPr lang="en-US" sz="2600" dirty="0" err="1">
                <a:latin typeface="+mn-lt"/>
              </a:rPr>
              <a:t>vào</a:t>
            </a:r>
            <a:r>
              <a:rPr lang="en-US" sz="2600" dirty="0">
                <a:latin typeface="+mn-lt"/>
              </a:rPr>
              <a:t> </a:t>
            </a:r>
            <a:r>
              <a:rPr lang="en-US" sz="2600" dirty="0" err="1">
                <a:latin typeface="+mn-lt"/>
              </a:rPr>
              <a:t>số</a:t>
            </a:r>
            <a:r>
              <a:rPr lang="en-US" sz="2600" dirty="0">
                <a:latin typeface="+mn-lt"/>
              </a:rPr>
              <a:t> </a:t>
            </a:r>
            <a:r>
              <a:rPr lang="en-US" sz="2600" dirty="0" err="1">
                <a:latin typeface="+mn-lt"/>
              </a:rPr>
              <a:t>oxi</a:t>
            </a:r>
            <a:r>
              <a:rPr lang="en-US" sz="2600" dirty="0">
                <a:latin typeface="+mn-lt"/>
              </a:rPr>
              <a:t> </a:t>
            </a:r>
            <a:r>
              <a:rPr lang="en-US" sz="2600" dirty="0" err="1">
                <a:latin typeface="+mn-lt"/>
              </a:rPr>
              <a:t>hóa</a:t>
            </a:r>
            <a:r>
              <a:rPr lang="en-US" sz="2600" dirty="0">
                <a:latin typeface="+mn-lt"/>
              </a:rPr>
              <a:t>, </a:t>
            </a:r>
            <a:r>
              <a:rPr lang="en-US" sz="2600" dirty="0" err="1" smtClean="0">
                <a:latin typeface="+mn-lt"/>
              </a:rPr>
              <a:t>dự</a:t>
            </a:r>
            <a:r>
              <a:rPr lang="en-US" sz="2600" dirty="0" smtClean="0">
                <a:latin typeface="+mn-lt"/>
              </a:rPr>
              <a:t> </a:t>
            </a:r>
            <a:r>
              <a:rPr lang="en-US" sz="2600" dirty="0" err="1" smtClean="0">
                <a:latin typeface="+mn-lt"/>
              </a:rPr>
              <a:t>đoán</a:t>
            </a:r>
            <a:r>
              <a:rPr lang="en-US" sz="2600" dirty="0" smtClean="0">
                <a:latin typeface="+mn-lt"/>
              </a:rPr>
              <a:t> </a:t>
            </a:r>
            <a:r>
              <a:rPr lang="en-US" sz="2600" dirty="0" err="1">
                <a:latin typeface="+mn-lt"/>
              </a:rPr>
              <a:t>tính</a:t>
            </a:r>
            <a:r>
              <a:rPr lang="en-US" sz="2600" dirty="0">
                <a:latin typeface="+mn-lt"/>
              </a:rPr>
              <a:t> </a:t>
            </a:r>
            <a:r>
              <a:rPr lang="en-US" sz="2600" dirty="0" err="1">
                <a:latin typeface="+mn-lt"/>
              </a:rPr>
              <a:t>chất</a:t>
            </a:r>
            <a:r>
              <a:rPr lang="en-US" sz="2600" dirty="0">
                <a:latin typeface="+mn-lt"/>
              </a:rPr>
              <a:t> </a:t>
            </a:r>
            <a:r>
              <a:rPr lang="en-US" sz="2600" dirty="0" err="1">
                <a:latin typeface="+mn-lt"/>
              </a:rPr>
              <a:t>hóa</a:t>
            </a:r>
            <a:r>
              <a:rPr lang="en-US" sz="2600" dirty="0">
                <a:latin typeface="+mn-lt"/>
              </a:rPr>
              <a:t> </a:t>
            </a:r>
            <a:r>
              <a:rPr lang="en-US" sz="2600" dirty="0" err="1">
                <a:latin typeface="+mn-lt"/>
              </a:rPr>
              <a:t>học</a:t>
            </a:r>
            <a:r>
              <a:rPr lang="en-US" sz="2600" dirty="0">
                <a:latin typeface="+mn-lt"/>
              </a:rPr>
              <a:t> </a:t>
            </a:r>
            <a:r>
              <a:rPr lang="en-US" sz="2600" dirty="0" err="1">
                <a:latin typeface="+mn-lt"/>
              </a:rPr>
              <a:t>của</a:t>
            </a:r>
            <a:r>
              <a:rPr lang="en-US" sz="2600" dirty="0">
                <a:latin typeface="+mn-lt"/>
              </a:rPr>
              <a:t> </a:t>
            </a:r>
            <a:r>
              <a:rPr lang="en-US" sz="2600" dirty="0" err="1">
                <a:latin typeface="+mn-lt"/>
              </a:rPr>
              <a:t>Cacbon</a:t>
            </a:r>
            <a:r>
              <a:rPr lang="en-US" sz="2600" dirty="0" smtClean="0">
                <a:latin typeface="+mn-lt"/>
              </a:rPr>
              <a:t>? </a:t>
            </a:r>
            <a:r>
              <a:rPr lang="en-US" sz="2600" dirty="0" err="1" smtClean="0">
                <a:latin typeface="+mn-lt"/>
              </a:rPr>
              <a:t>Giải</a:t>
            </a:r>
            <a:r>
              <a:rPr lang="en-US" sz="2600" dirty="0" smtClean="0">
                <a:latin typeface="+mn-lt"/>
              </a:rPr>
              <a:t> </a:t>
            </a:r>
            <a:r>
              <a:rPr lang="en-US" sz="2600" dirty="0" err="1" smtClean="0">
                <a:latin typeface="+mn-lt"/>
              </a:rPr>
              <a:t>thích</a:t>
            </a:r>
            <a:r>
              <a:rPr lang="en-US" sz="2600" dirty="0" smtClean="0">
                <a:latin typeface="+mn-lt"/>
              </a:rPr>
              <a:t>?</a:t>
            </a:r>
            <a:endParaRPr lang="en-US" sz="2600" dirty="0">
              <a:latin typeface="+mn-lt"/>
            </a:endParaRPr>
          </a:p>
        </p:txBody>
      </p:sp>
      <p:sp>
        <p:nvSpPr>
          <p:cNvPr id="72" name="Oval 71"/>
          <p:cNvSpPr/>
          <p:nvPr/>
        </p:nvSpPr>
        <p:spPr>
          <a:xfrm>
            <a:off x="6922670" y="464648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FF"/>
                </a:solidFill>
                <a:latin typeface="Times New Roman" pitchFamily="18" charset="0"/>
                <a:cs typeface="Times New Roman" pitchFamily="18" charset="0"/>
              </a:rPr>
              <a:t>START</a:t>
            </a:r>
            <a:endParaRPr lang="en-US" sz="2000" b="1" dirty="0">
              <a:solidFill>
                <a:srgbClr val="0000FF"/>
              </a:solidFill>
              <a:latin typeface="Times New Roman" pitchFamily="18" charset="0"/>
              <a:cs typeface="Times New Roman" pitchFamily="18" charset="0"/>
            </a:endParaRPr>
          </a:p>
        </p:txBody>
      </p:sp>
      <p:sp>
        <p:nvSpPr>
          <p:cNvPr id="73" name="Oval 72"/>
          <p:cNvSpPr/>
          <p:nvPr/>
        </p:nvSpPr>
        <p:spPr>
          <a:xfrm>
            <a:off x="6922670" y="464648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45</a:t>
            </a:r>
            <a:endParaRPr lang="en-US" sz="6000" b="1" dirty="0">
              <a:solidFill>
                <a:srgbClr val="0000FF"/>
              </a:solidFill>
              <a:latin typeface="Times New Roman" pitchFamily="18" charset="0"/>
              <a:cs typeface="Times New Roman" pitchFamily="18" charset="0"/>
            </a:endParaRPr>
          </a:p>
        </p:txBody>
      </p:sp>
      <p:sp>
        <p:nvSpPr>
          <p:cNvPr id="74" name="Oval 73"/>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44</a:t>
            </a:r>
            <a:endParaRPr lang="en-US" sz="6000" b="1" dirty="0">
              <a:solidFill>
                <a:srgbClr val="0000FF"/>
              </a:solidFill>
              <a:latin typeface="Times New Roman" pitchFamily="18" charset="0"/>
              <a:cs typeface="Times New Roman" pitchFamily="18" charset="0"/>
            </a:endParaRPr>
          </a:p>
        </p:txBody>
      </p:sp>
      <p:sp>
        <p:nvSpPr>
          <p:cNvPr id="75" name="Oval 74"/>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43</a:t>
            </a:r>
            <a:endParaRPr lang="en-US" sz="6000" b="1" dirty="0">
              <a:solidFill>
                <a:srgbClr val="0000FF"/>
              </a:solidFill>
              <a:latin typeface="Times New Roman" pitchFamily="18" charset="0"/>
              <a:cs typeface="Times New Roman" pitchFamily="18" charset="0"/>
            </a:endParaRPr>
          </a:p>
        </p:txBody>
      </p:sp>
      <p:sp>
        <p:nvSpPr>
          <p:cNvPr id="76" name="Oval 75"/>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42</a:t>
            </a:r>
            <a:endParaRPr lang="en-US" sz="6000" b="1" dirty="0">
              <a:solidFill>
                <a:srgbClr val="0000FF"/>
              </a:solidFill>
              <a:latin typeface="Times New Roman" pitchFamily="18" charset="0"/>
              <a:cs typeface="Times New Roman" pitchFamily="18" charset="0"/>
            </a:endParaRPr>
          </a:p>
        </p:txBody>
      </p:sp>
      <p:sp>
        <p:nvSpPr>
          <p:cNvPr id="77" name="Oval 76"/>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41</a:t>
            </a:r>
            <a:endParaRPr lang="en-US" sz="6000" b="1" dirty="0">
              <a:solidFill>
                <a:srgbClr val="0000FF"/>
              </a:solidFill>
              <a:latin typeface="Times New Roman" pitchFamily="18" charset="0"/>
              <a:cs typeface="Times New Roman" pitchFamily="18" charset="0"/>
            </a:endParaRPr>
          </a:p>
        </p:txBody>
      </p:sp>
      <p:sp>
        <p:nvSpPr>
          <p:cNvPr id="78" name="Oval 77"/>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40</a:t>
            </a:r>
            <a:endParaRPr lang="en-US" sz="6000" b="1" dirty="0">
              <a:solidFill>
                <a:srgbClr val="0000FF"/>
              </a:solidFill>
              <a:latin typeface="Times New Roman" pitchFamily="18" charset="0"/>
              <a:cs typeface="Times New Roman" pitchFamily="18" charset="0"/>
            </a:endParaRPr>
          </a:p>
        </p:txBody>
      </p:sp>
      <p:sp>
        <p:nvSpPr>
          <p:cNvPr id="79" name="Oval 78"/>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39</a:t>
            </a:r>
            <a:endParaRPr lang="en-US" sz="6000" b="1" dirty="0">
              <a:solidFill>
                <a:srgbClr val="0000FF"/>
              </a:solidFill>
              <a:latin typeface="Times New Roman" pitchFamily="18" charset="0"/>
              <a:cs typeface="Times New Roman" pitchFamily="18" charset="0"/>
            </a:endParaRPr>
          </a:p>
        </p:txBody>
      </p:sp>
      <p:sp>
        <p:nvSpPr>
          <p:cNvPr id="80" name="Oval 79"/>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38</a:t>
            </a:r>
            <a:endParaRPr lang="en-US" sz="6000" b="1" dirty="0">
              <a:solidFill>
                <a:srgbClr val="0000FF"/>
              </a:solidFill>
              <a:latin typeface="Times New Roman" pitchFamily="18" charset="0"/>
              <a:cs typeface="Times New Roman" pitchFamily="18" charset="0"/>
            </a:endParaRPr>
          </a:p>
        </p:txBody>
      </p:sp>
      <p:sp>
        <p:nvSpPr>
          <p:cNvPr id="81" name="Oval 80"/>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37</a:t>
            </a:r>
            <a:endParaRPr lang="en-US" sz="6000" b="1" dirty="0">
              <a:solidFill>
                <a:srgbClr val="0000FF"/>
              </a:solidFill>
              <a:latin typeface="Times New Roman" pitchFamily="18" charset="0"/>
              <a:cs typeface="Times New Roman" pitchFamily="18" charset="0"/>
            </a:endParaRPr>
          </a:p>
        </p:txBody>
      </p:sp>
      <p:sp>
        <p:nvSpPr>
          <p:cNvPr id="82" name="Oval 81"/>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36</a:t>
            </a:r>
            <a:endParaRPr lang="en-US" sz="6000" b="1" dirty="0">
              <a:solidFill>
                <a:srgbClr val="0000FF"/>
              </a:solidFill>
              <a:latin typeface="Times New Roman" pitchFamily="18" charset="0"/>
              <a:cs typeface="Times New Roman" pitchFamily="18" charset="0"/>
            </a:endParaRPr>
          </a:p>
        </p:txBody>
      </p:sp>
      <p:sp>
        <p:nvSpPr>
          <p:cNvPr id="83" name="Oval 82"/>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35</a:t>
            </a:r>
            <a:endParaRPr lang="en-US" sz="6000" b="1" dirty="0">
              <a:solidFill>
                <a:srgbClr val="0000FF"/>
              </a:solidFill>
              <a:latin typeface="Times New Roman" pitchFamily="18" charset="0"/>
              <a:cs typeface="Times New Roman" pitchFamily="18" charset="0"/>
            </a:endParaRPr>
          </a:p>
        </p:txBody>
      </p:sp>
      <p:sp>
        <p:nvSpPr>
          <p:cNvPr id="84" name="Oval 83"/>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34</a:t>
            </a:r>
            <a:endParaRPr lang="en-US" sz="6000" b="1" dirty="0">
              <a:solidFill>
                <a:srgbClr val="0000FF"/>
              </a:solidFill>
              <a:latin typeface="Times New Roman" pitchFamily="18" charset="0"/>
              <a:cs typeface="Times New Roman" pitchFamily="18" charset="0"/>
            </a:endParaRPr>
          </a:p>
        </p:txBody>
      </p:sp>
      <p:sp>
        <p:nvSpPr>
          <p:cNvPr id="85" name="Oval 84"/>
          <p:cNvSpPr/>
          <p:nvPr/>
        </p:nvSpPr>
        <p:spPr>
          <a:xfrm>
            <a:off x="6934200" y="4648200"/>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00FF"/>
                </a:solidFill>
                <a:latin typeface="Times New Roman" pitchFamily="18" charset="0"/>
                <a:cs typeface="Times New Roman" pitchFamily="18" charset="0"/>
              </a:rPr>
              <a:t>3</a:t>
            </a:r>
            <a:r>
              <a:rPr lang="en-US" sz="6000" b="1" dirty="0" smtClean="0">
                <a:solidFill>
                  <a:srgbClr val="0000FF"/>
                </a:solidFill>
                <a:latin typeface="Times New Roman" pitchFamily="18" charset="0"/>
                <a:cs typeface="Times New Roman" pitchFamily="18" charset="0"/>
              </a:rPr>
              <a:t>3</a:t>
            </a:r>
            <a:endParaRPr lang="en-US" sz="6000" b="1" dirty="0">
              <a:solidFill>
                <a:srgbClr val="0000FF"/>
              </a:solidFill>
              <a:latin typeface="Times New Roman" pitchFamily="18" charset="0"/>
              <a:cs typeface="Times New Roman" pitchFamily="18" charset="0"/>
            </a:endParaRPr>
          </a:p>
        </p:txBody>
      </p:sp>
      <p:sp>
        <p:nvSpPr>
          <p:cNvPr id="86" name="Oval 85"/>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32</a:t>
            </a:r>
            <a:endParaRPr lang="en-US" sz="6000" b="1" dirty="0">
              <a:solidFill>
                <a:srgbClr val="0000FF"/>
              </a:solidFill>
              <a:latin typeface="Times New Roman" pitchFamily="18" charset="0"/>
              <a:cs typeface="Times New Roman" pitchFamily="18" charset="0"/>
            </a:endParaRPr>
          </a:p>
        </p:txBody>
      </p:sp>
      <p:sp>
        <p:nvSpPr>
          <p:cNvPr id="87" name="Oval 86"/>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31</a:t>
            </a:r>
            <a:endParaRPr lang="en-US" sz="6000" b="1" dirty="0">
              <a:solidFill>
                <a:srgbClr val="0000FF"/>
              </a:solidFill>
              <a:latin typeface="Times New Roman" pitchFamily="18" charset="0"/>
              <a:cs typeface="Times New Roman" pitchFamily="18" charset="0"/>
            </a:endParaRPr>
          </a:p>
        </p:txBody>
      </p:sp>
      <p:sp>
        <p:nvSpPr>
          <p:cNvPr id="88" name="Oval 87"/>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30</a:t>
            </a:r>
            <a:endParaRPr lang="en-US" sz="6000" b="1" dirty="0">
              <a:solidFill>
                <a:srgbClr val="0000FF"/>
              </a:solidFill>
              <a:latin typeface="Times New Roman" pitchFamily="18" charset="0"/>
              <a:cs typeface="Times New Roman" pitchFamily="18" charset="0"/>
            </a:endParaRPr>
          </a:p>
        </p:txBody>
      </p:sp>
      <p:sp>
        <p:nvSpPr>
          <p:cNvPr id="89" name="Oval 88"/>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29</a:t>
            </a:r>
            <a:endParaRPr lang="en-US" sz="6000" b="1" dirty="0">
              <a:solidFill>
                <a:srgbClr val="0000FF"/>
              </a:solidFill>
              <a:latin typeface="Times New Roman" pitchFamily="18" charset="0"/>
              <a:cs typeface="Times New Roman" pitchFamily="18" charset="0"/>
            </a:endParaRPr>
          </a:p>
        </p:txBody>
      </p:sp>
      <p:sp>
        <p:nvSpPr>
          <p:cNvPr id="90" name="Oval 89"/>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28</a:t>
            </a:r>
            <a:endParaRPr lang="en-US" sz="6000" b="1" dirty="0">
              <a:solidFill>
                <a:srgbClr val="0000FF"/>
              </a:solidFill>
              <a:latin typeface="Times New Roman" pitchFamily="18" charset="0"/>
              <a:cs typeface="Times New Roman" pitchFamily="18" charset="0"/>
            </a:endParaRPr>
          </a:p>
        </p:txBody>
      </p:sp>
      <p:sp>
        <p:nvSpPr>
          <p:cNvPr id="91" name="Oval 90"/>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27</a:t>
            </a:r>
            <a:endParaRPr lang="en-US" sz="6000" b="1" dirty="0">
              <a:solidFill>
                <a:srgbClr val="0000FF"/>
              </a:solidFill>
              <a:latin typeface="Times New Roman" pitchFamily="18" charset="0"/>
              <a:cs typeface="Times New Roman" pitchFamily="18" charset="0"/>
            </a:endParaRPr>
          </a:p>
        </p:txBody>
      </p:sp>
      <p:sp>
        <p:nvSpPr>
          <p:cNvPr id="92" name="Oval 91"/>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26</a:t>
            </a:r>
            <a:endParaRPr lang="en-US" sz="6000" b="1" dirty="0">
              <a:solidFill>
                <a:srgbClr val="0000FF"/>
              </a:solidFill>
              <a:latin typeface="Times New Roman" pitchFamily="18" charset="0"/>
              <a:cs typeface="Times New Roman" pitchFamily="18" charset="0"/>
            </a:endParaRPr>
          </a:p>
        </p:txBody>
      </p:sp>
      <p:sp>
        <p:nvSpPr>
          <p:cNvPr id="93" name="Oval 92"/>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25</a:t>
            </a:r>
            <a:endParaRPr lang="en-US" sz="6000" b="1" dirty="0">
              <a:solidFill>
                <a:srgbClr val="0000FF"/>
              </a:solidFill>
              <a:latin typeface="Times New Roman" pitchFamily="18" charset="0"/>
              <a:cs typeface="Times New Roman" pitchFamily="18" charset="0"/>
            </a:endParaRPr>
          </a:p>
        </p:txBody>
      </p:sp>
      <p:sp>
        <p:nvSpPr>
          <p:cNvPr id="94" name="Oval 93"/>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24</a:t>
            </a:r>
            <a:endParaRPr lang="en-US" sz="6000" b="1" dirty="0">
              <a:solidFill>
                <a:srgbClr val="0000FF"/>
              </a:solidFill>
              <a:latin typeface="Times New Roman" pitchFamily="18" charset="0"/>
              <a:cs typeface="Times New Roman" pitchFamily="18" charset="0"/>
            </a:endParaRPr>
          </a:p>
        </p:txBody>
      </p:sp>
      <p:sp>
        <p:nvSpPr>
          <p:cNvPr id="95" name="Oval 94"/>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00FF"/>
                </a:solidFill>
                <a:latin typeface="Times New Roman" pitchFamily="18" charset="0"/>
                <a:cs typeface="Times New Roman" pitchFamily="18" charset="0"/>
              </a:rPr>
              <a:t>2</a:t>
            </a:r>
            <a:r>
              <a:rPr lang="en-US" sz="6000" b="1" dirty="0" smtClean="0">
                <a:solidFill>
                  <a:srgbClr val="0000FF"/>
                </a:solidFill>
                <a:latin typeface="Times New Roman" pitchFamily="18" charset="0"/>
                <a:cs typeface="Times New Roman" pitchFamily="18" charset="0"/>
              </a:rPr>
              <a:t>3</a:t>
            </a:r>
            <a:endParaRPr lang="en-US" sz="6000" b="1" dirty="0">
              <a:solidFill>
                <a:srgbClr val="0000FF"/>
              </a:solidFill>
              <a:latin typeface="Times New Roman" pitchFamily="18" charset="0"/>
              <a:cs typeface="Times New Roman" pitchFamily="18" charset="0"/>
            </a:endParaRPr>
          </a:p>
        </p:txBody>
      </p:sp>
      <p:sp>
        <p:nvSpPr>
          <p:cNvPr id="96" name="Oval 95"/>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22</a:t>
            </a:r>
            <a:endParaRPr lang="en-US" sz="6000" b="1" dirty="0">
              <a:solidFill>
                <a:srgbClr val="0000FF"/>
              </a:solidFill>
              <a:latin typeface="Times New Roman" pitchFamily="18" charset="0"/>
              <a:cs typeface="Times New Roman" pitchFamily="18" charset="0"/>
            </a:endParaRPr>
          </a:p>
        </p:txBody>
      </p:sp>
      <p:sp>
        <p:nvSpPr>
          <p:cNvPr id="97" name="Oval 96"/>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21</a:t>
            </a:r>
            <a:endParaRPr lang="en-US" sz="6000" b="1" dirty="0">
              <a:solidFill>
                <a:srgbClr val="0000FF"/>
              </a:solidFill>
              <a:latin typeface="Times New Roman" pitchFamily="18" charset="0"/>
              <a:cs typeface="Times New Roman" pitchFamily="18" charset="0"/>
            </a:endParaRPr>
          </a:p>
        </p:txBody>
      </p:sp>
      <p:sp>
        <p:nvSpPr>
          <p:cNvPr id="98" name="Oval 97"/>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20</a:t>
            </a:r>
            <a:endParaRPr lang="en-US" sz="6000" b="1" dirty="0">
              <a:solidFill>
                <a:srgbClr val="0000FF"/>
              </a:solidFill>
              <a:latin typeface="Times New Roman" pitchFamily="18" charset="0"/>
              <a:cs typeface="Times New Roman" pitchFamily="18" charset="0"/>
            </a:endParaRPr>
          </a:p>
        </p:txBody>
      </p:sp>
      <p:sp>
        <p:nvSpPr>
          <p:cNvPr id="99" name="Oval 98"/>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19</a:t>
            </a:r>
            <a:endParaRPr lang="en-US" sz="6000" b="1" dirty="0">
              <a:solidFill>
                <a:srgbClr val="0000FF"/>
              </a:solidFill>
              <a:latin typeface="Times New Roman" pitchFamily="18" charset="0"/>
              <a:cs typeface="Times New Roman" pitchFamily="18" charset="0"/>
            </a:endParaRPr>
          </a:p>
        </p:txBody>
      </p:sp>
      <p:sp>
        <p:nvSpPr>
          <p:cNvPr id="100" name="Oval 99"/>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18</a:t>
            </a:r>
            <a:endParaRPr lang="en-US" sz="6000" b="1" dirty="0">
              <a:solidFill>
                <a:srgbClr val="0000FF"/>
              </a:solidFill>
              <a:latin typeface="Times New Roman" pitchFamily="18" charset="0"/>
              <a:cs typeface="Times New Roman" pitchFamily="18" charset="0"/>
            </a:endParaRPr>
          </a:p>
        </p:txBody>
      </p:sp>
      <p:sp>
        <p:nvSpPr>
          <p:cNvPr id="101" name="Oval 100"/>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17</a:t>
            </a:r>
            <a:endParaRPr lang="en-US" sz="6000" b="1" dirty="0">
              <a:solidFill>
                <a:srgbClr val="0000FF"/>
              </a:solidFill>
              <a:latin typeface="Times New Roman" pitchFamily="18" charset="0"/>
              <a:cs typeface="Times New Roman" pitchFamily="18" charset="0"/>
            </a:endParaRPr>
          </a:p>
        </p:txBody>
      </p:sp>
      <p:sp>
        <p:nvSpPr>
          <p:cNvPr id="102" name="Oval 101"/>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16</a:t>
            </a:r>
            <a:endParaRPr lang="en-US" sz="6000" b="1" dirty="0">
              <a:solidFill>
                <a:srgbClr val="0000FF"/>
              </a:solidFill>
              <a:latin typeface="Times New Roman" pitchFamily="18" charset="0"/>
              <a:cs typeface="Times New Roman" pitchFamily="18" charset="0"/>
            </a:endParaRPr>
          </a:p>
        </p:txBody>
      </p:sp>
      <p:sp>
        <p:nvSpPr>
          <p:cNvPr id="103" name="Oval 102"/>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15</a:t>
            </a:r>
            <a:endParaRPr lang="en-US" sz="6000" b="1" dirty="0">
              <a:solidFill>
                <a:srgbClr val="0000FF"/>
              </a:solidFill>
              <a:latin typeface="Times New Roman" pitchFamily="18" charset="0"/>
              <a:cs typeface="Times New Roman" pitchFamily="18" charset="0"/>
            </a:endParaRPr>
          </a:p>
        </p:txBody>
      </p:sp>
      <p:sp>
        <p:nvSpPr>
          <p:cNvPr id="104" name="Oval 103"/>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14</a:t>
            </a:r>
            <a:endParaRPr lang="en-US" sz="6000" b="1" dirty="0">
              <a:solidFill>
                <a:srgbClr val="0000FF"/>
              </a:solidFill>
              <a:latin typeface="Times New Roman" pitchFamily="18" charset="0"/>
              <a:cs typeface="Times New Roman" pitchFamily="18" charset="0"/>
            </a:endParaRPr>
          </a:p>
        </p:txBody>
      </p:sp>
      <p:sp>
        <p:nvSpPr>
          <p:cNvPr id="105" name="Oval 104"/>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00FF"/>
                </a:solidFill>
                <a:latin typeface="Times New Roman" pitchFamily="18" charset="0"/>
                <a:cs typeface="Times New Roman" pitchFamily="18" charset="0"/>
              </a:rPr>
              <a:t>1</a:t>
            </a:r>
            <a:r>
              <a:rPr lang="en-US" sz="6000" b="1" dirty="0" smtClean="0">
                <a:solidFill>
                  <a:srgbClr val="0000FF"/>
                </a:solidFill>
                <a:latin typeface="Times New Roman" pitchFamily="18" charset="0"/>
                <a:cs typeface="Times New Roman" pitchFamily="18" charset="0"/>
              </a:rPr>
              <a:t>3</a:t>
            </a:r>
            <a:endParaRPr lang="en-US" sz="6000" b="1" dirty="0">
              <a:solidFill>
                <a:srgbClr val="0000FF"/>
              </a:solidFill>
              <a:latin typeface="Times New Roman" pitchFamily="18" charset="0"/>
              <a:cs typeface="Times New Roman" pitchFamily="18" charset="0"/>
            </a:endParaRPr>
          </a:p>
        </p:txBody>
      </p:sp>
      <p:sp>
        <p:nvSpPr>
          <p:cNvPr id="106" name="Oval 105"/>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12</a:t>
            </a:r>
            <a:endParaRPr lang="en-US" sz="6000" b="1" dirty="0">
              <a:solidFill>
                <a:srgbClr val="0000FF"/>
              </a:solidFill>
              <a:latin typeface="Times New Roman" pitchFamily="18" charset="0"/>
              <a:cs typeface="Times New Roman" pitchFamily="18" charset="0"/>
            </a:endParaRPr>
          </a:p>
        </p:txBody>
      </p:sp>
      <p:sp>
        <p:nvSpPr>
          <p:cNvPr id="107" name="Oval 106"/>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00FF"/>
                </a:solidFill>
                <a:latin typeface="Times New Roman" pitchFamily="18" charset="0"/>
                <a:cs typeface="Times New Roman" pitchFamily="18" charset="0"/>
              </a:rPr>
              <a:t>11</a:t>
            </a:r>
            <a:endParaRPr lang="en-US" sz="6000" b="1" dirty="0">
              <a:solidFill>
                <a:srgbClr val="0000FF"/>
              </a:solidFill>
              <a:latin typeface="Times New Roman" pitchFamily="18" charset="0"/>
              <a:cs typeface="Times New Roman" pitchFamily="18" charset="0"/>
            </a:endParaRPr>
          </a:p>
        </p:txBody>
      </p:sp>
      <p:sp>
        <p:nvSpPr>
          <p:cNvPr id="108" name="Oval 107"/>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FF0000"/>
                </a:solidFill>
                <a:latin typeface="Times New Roman" pitchFamily="18" charset="0"/>
                <a:cs typeface="Times New Roman" pitchFamily="18" charset="0"/>
              </a:rPr>
              <a:t>10</a:t>
            </a:r>
            <a:endParaRPr lang="en-US" sz="6000" b="1" dirty="0">
              <a:solidFill>
                <a:srgbClr val="FF0000"/>
              </a:solidFill>
              <a:latin typeface="Times New Roman" pitchFamily="18" charset="0"/>
              <a:cs typeface="Times New Roman" pitchFamily="18" charset="0"/>
            </a:endParaRPr>
          </a:p>
        </p:txBody>
      </p:sp>
      <p:sp>
        <p:nvSpPr>
          <p:cNvPr id="109" name="Oval 108"/>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9</a:t>
            </a:r>
          </a:p>
        </p:txBody>
      </p:sp>
      <p:sp>
        <p:nvSpPr>
          <p:cNvPr id="110" name="Oval 109"/>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8</a:t>
            </a:r>
          </a:p>
        </p:txBody>
      </p:sp>
      <p:sp>
        <p:nvSpPr>
          <p:cNvPr id="111" name="Oval 110"/>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7</a:t>
            </a:r>
          </a:p>
        </p:txBody>
      </p:sp>
      <p:sp>
        <p:nvSpPr>
          <p:cNvPr id="112" name="Oval 111"/>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6</a:t>
            </a:r>
          </a:p>
        </p:txBody>
      </p:sp>
      <p:sp>
        <p:nvSpPr>
          <p:cNvPr id="113" name="Oval 112"/>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5</a:t>
            </a:r>
          </a:p>
        </p:txBody>
      </p:sp>
      <p:sp>
        <p:nvSpPr>
          <p:cNvPr id="114" name="Oval 113"/>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4</a:t>
            </a:r>
          </a:p>
        </p:txBody>
      </p:sp>
      <p:sp>
        <p:nvSpPr>
          <p:cNvPr id="115" name="Oval 114"/>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3</a:t>
            </a:r>
          </a:p>
        </p:txBody>
      </p:sp>
      <p:sp>
        <p:nvSpPr>
          <p:cNvPr id="116" name="Oval 115"/>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itchFamily="18" charset="0"/>
                <a:cs typeface="Times New Roman" pitchFamily="18" charset="0"/>
              </a:rPr>
              <a:t>2</a:t>
            </a:r>
          </a:p>
        </p:txBody>
      </p:sp>
      <p:sp>
        <p:nvSpPr>
          <p:cNvPr id="117" name="Oval 116"/>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FF0000"/>
                </a:solidFill>
                <a:latin typeface="Times New Roman" pitchFamily="18" charset="0"/>
                <a:cs typeface="Times New Roman" pitchFamily="18" charset="0"/>
              </a:rPr>
              <a:t>1</a:t>
            </a:r>
            <a:endParaRPr lang="en-US" sz="6000" b="1" dirty="0">
              <a:solidFill>
                <a:srgbClr val="FF0000"/>
              </a:solidFill>
              <a:latin typeface="Times New Roman" pitchFamily="18" charset="0"/>
              <a:cs typeface="Times New Roman" pitchFamily="18" charset="0"/>
            </a:endParaRPr>
          </a:p>
        </p:txBody>
      </p:sp>
      <p:sp>
        <p:nvSpPr>
          <p:cNvPr id="118" name="Oval 117"/>
          <p:cNvSpPr/>
          <p:nvPr/>
        </p:nvSpPr>
        <p:spPr>
          <a:xfrm>
            <a:off x="6934200" y="4623436"/>
            <a:ext cx="1447800" cy="124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FF"/>
                </a:solidFill>
                <a:latin typeface="Times New Roman" pitchFamily="18" charset="0"/>
                <a:cs typeface="Times New Roman" pitchFamily="18" charset="0"/>
              </a:rPr>
              <a:t>END</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339884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72"/>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999"/>
                                          </p:stCondLst>
                                        </p:cTn>
                                        <p:tgtEl>
                                          <p:spTgt spid="73"/>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999"/>
                                          </p:stCondLst>
                                        </p:cTn>
                                        <p:tgtEl>
                                          <p:spTgt spid="74"/>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999"/>
                                          </p:stCondLst>
                                        </p:cTn>
                                        <p:tgtEl>
                                          <p:spTgt spid="75"/>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999"/>
                                          </p:stCondLst>
                                        </p:cTn>
                                        <p:tgtEl>
                                          <p:spTgt spid="76"/>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999"/>
                                          </p:stCondLst>
                                        </p:cTn>
                                        <p:tgtEl>
                                          <p:spTgt spid="77"/>
                                        </p:tgtEl>
                                        <p:attrNameLst>
                                          <p:attrName>style.visibility</p:attrName>
                                        </p:attrNameLst>
                                      </p:cBhvr>
                                      <p:to>
                                        <p:strVal val="visible"/>
                                      </p:to>
                                    </p:set>
                                  </p:childTnLst>
                                </p:cTn>
                              </p:par>
                            </p:childTnLst>
                          </p:cTn>
                        </p:par>
                        <p:par>
                          <p:cTn id="46" fill="hold">
                            <p:stCondLst>
                              <p:cond delay="6000"/>
                            </p:stCondLst>
                            <p:childTnLst>
                              <p:par>
                                <p:cTn id="47" presetID="1" presetClass="entr" presetSubtype="0" fill="hold" grpId="0" nodeType="afterEffect">
                                  <p:stCondLst>
                                    <p:cond delay="0"/>
                                  </p:stCondLst>
                                  <p:childTnLst>
                                    <p:set>
                                      <p:cBhvr>
                                        <p:cTn id="48" dur="1" fill="hold">
                                          <p:stCondLst>
                                            <p:cond delay="999"/>
                                          </p:stCondLst>
                                        </p:cTn>
                                        <p:tgtEl>
                                          <p:spTgt spid="78"/>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999"/>
                                          </p:stCondLst>
                                        </p:cTn>
                                        <p:tgtEl>
                                          <p:spTgt spid="79"/>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999"/>
                                          </p:stCondLst>
                                        </p:cTn>
                                        <p:tgtEl>
                                          <p:spTgt spid="80"/>
                                        </p:tgtEl>
                                        <p:attrNameLst>
                                          <p:attrName>style.visibility</p:attrName>
                                        </p:attrNameLst>
                                      </p:cBhvr>
                                      <p:to>
                                        <p:strVal val="visible"/>
                                      </p:to>
                                    </p:set>
                                  </p:child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999"/>
                                          </p:stCondLst>
                                        </p:cTn>
                                        <p:tgtEl>
                                          <p:spTgt spid="81"/>
                                        </p:tgtEl>
                                        <p:attrNameLst>
                                          <p:attrName>style.visibility</p:attrName>
                                        </p:attrNameLst>
                                      </p:cBhvr>
                                      <p:to>
                                        <p:strVal val="visible"/>
                                      </p:to>
                                    </p:set>
                                  </p:childTnLst>
                                </p:cTn>
                              </p:par>
                            </p:childTnLst>
                          </p:cTn>
                        </p:par>
                        <p:par>
                          <p:cTn id="58" fill="hold">
                            <p:stCondLst>
                              <p:cond delay="10000"/>
                            </p:stCondLst>
                            <p:childTnLst>
                              <p:par>
                                <p:cTn id="59" presetID="1" presetClass="entr" presetSubtype="0" fill="hold" grpId="0" nodeType="afterEffect">
                                  <p:stCondLst>
                                    <p:cond delay="0"/>
                                  </p:stCondLst>
                                  <p:childTnLst>
                                    <p:set>
                                      <p:cBhvr>
                                        <p:cTn id="60" dur="1" fill="hold">
                                          <p:stCondLst>
                                            <p:cond delay="999"/>
                                          </p:stCondLst>
                                        </p:cTn>
                                        <p:tgtEl>
                                          <p:spTgt spid="82"/>
                                        </p:tgtEl>
                                        <p:attrNameLst>
                                          <p:attrName>style.visibility</p:attrName>
                                        </p:attrNameLst>
                                      </p:cBhvr>
                                      <p:to>
                                        <p:strVal val="visible"/>
                                      </p:to>
                                    </p:set>
                                  </p:childTnLst>
                                </p:cTn>
                              </p:par>
                            </p:childTnLst>
                          </p:cTn>
                        </p:par>
                        <p:par>
                          <p:cTn id="61" fill="hold">
                            <p:stCondLst>
                              <p:cond delay="11000"/>
                            </p:stCondLst>
                            <p:childTnLst>
                              <p:par>
                                <p:cTn id="62" presetID="1" presetClass="entr" presetSubtype="0" fill="hold" grpId="0" nodeType="afterEffect">
                                  <p:stCondLst>
                                    <p:cond delay="0"/>
                                  </p:stCondLst>
                                  <p:childTnLst>
                                    <p:set>
                                      <p:cBhvr>
                                        <p:cTn id="63" dur="1" fill="hold">
                                          <p:stCondLst>
                                            <p:cond delay="999"/>
                                          </p:stCondLst>
                                        </p:cTn>
                                        <p:tgtEl>
                                          <p:spTgt spid="83"/>
                                        </p:tgtEl>
                                        <p:attrNameLst>
                                          <p:attrName>style.visibility</p:attrName>
                                        </p:attrNameLst>
                                      </p:cBhvr>
                                      <p:to>
                                        <p:strVal val="visible"/>
                                      </p:to>
                                    </p:set>
                                  </p:child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999"/>
                                          </p:stCondLst>
                                        </p:cTn>
                                        <p:tgtEl>
                                          <p:spTgt spid="84"/>
                                        </p:tgtEl>
                                        <p:attrNameLst>
                                          <p:attrName>style.visibility</p:attrName>
                                        </p:attrNameLst>
                                      </p:cBhvr>
                                      <p:to>
                                        <p:strVal val="visible"/>
                                      </p:to>
                                    </p:set>
                                  </p:childTnLst>
                                </p:cTn>
                              </p:par>
                            </p:childTnLst>
                          </p:cTn>
                        </p:par>
                        <p:par>
                          <p:cTn id="67" fill="hold">
                            <p:stCondLst>
                              <p:cond delay="13000"/>
                            </p:stCondLst>
                            <p:childTnLst>
                              <p:par>
                                <p:cTn id="68" presetID="1" presetClass="entr" presetSubtype="0" fill="hold" grpId="0" nodeType="afterEffect">
                                  <p:stCondLst>
                                    <p:cond delay="0"/>
                                  </p:stCondLst>
                                  <p:childTnLst>
                                    <p:set>
                                      <p:cBhvr>
                                        <p:cTn id="69" dur="1" fill="hold">
                                          <p:stCondLst>
                                            <p:cond delay="999"/>
                                          </p:stCondLst>
                                        </p:cTn>
                                        <p:tgtEl>
                                          <p:spTgt spid="85"/>
                                        </p:tgtEl>
                                        <p:attrNameLst>
                                          <p:attrName>style.visibility</p:attrName>
                                        </p:attrNameLst>
                                      </p:cBhvr>
                                      <p:to>
                                        <p:strVal val="visible"/>
                                      </p:to>
                                    </p:set>
                                  </p:childTnLst>
                                </p:cTn>
                              </p:par>
                            </p:childTnLst>
                          </p:cTn>
                        </p:par>
                        <p:par>
                          <p:cTn id="70" fill="hold">
                            <p:stCondLst>
                              <p:cond delay="14000"/>
                            </p:stCondLst>
                            <p:childTnLst>
                              <p:par>
                                <p:cTn id="71" presetID="1" presetClass="entr" presetSubtype="0" fill="hold" grpId="0" nodeType="afterEffect">
                                  <p:stCondLst>
                                    <p:cond delay="0"/>
                                  </p:stCondLst>
                                  <p:childTnLst>
                                    <p:set>
                                      <p:cBhvr>
                                        <p:cTn id="72" dur="1" fill="hold">
                                          <p:stCondLst>
                                            <p:cond delay="999"/>
                                          </p:stCondLst>
                                        </p:cTn>
                                        <p:tgtEl>
                                          <p:spTgt spid="86"/>
                                        </p:tgtEl>
                                        <p:attrNameLst>
                                          <p:attrName>style.visibility</p:attrName>
                                        </p:attrNameLst>
                                      </p:cBhvr>
                                      <p:to>
                                        <p:strVal val="visible"/>
                                      </p:to>
                                    </p:set>
                                  </p:childTnLst>
                                </p:cTn>
                              </p:par>
                            </p:childTnLst>
                          </p:cTn>
                        </p:par>
                        <p:par>
                          <p:cTn id="73" fill="hold">
                            <p:stCondLst>
                              <p:cond delay="15000"/>
                            </p:stCondLst>
                            <p:childTnLst>
                              <p:par>
                                <p:cTn id="74" presetID="1" presetClass="entr" presetSubtype="0" fill="hold" grpId="0" nodeType="afterEffect">
                                  <p:stCondLst>
                                    <p:cond delay="0"/>
                                  </p:stCondLst>
                                  <p:childTnLst>
                                    <p:set>
                                      <p:cBhvr>
                                        <p:cTn id="75" dur="1" fill="hold">
                                          <p:stCondLst>
                                            <p:cond delay="999"/>
                                          </p:stCondLst>
                                        </p:cTn>
                                        <p:tgtEl>
                                          <p:spTgt spid="87"/>
                                        </p:tgtEl>
                                        <p:attrNameLst>
                                          <p:attrName>style.visibility</p:attrName>
                                        </p:attrNameLst>
                                      </p:cBhvr>
                                      <p:to>
                                        <p:strVal val="visible"/>
                                      </p:to>
                                    </p:set>
                                  </p:childTnLst>
                                </p:cTn>
                              </p:par>
                            </p:childTnLst>
                          </p:cTn>
                        </p:par>
                        <p:par>
                          <p:cTn id="76" fill="hold">
                            <p:stCondLst>
                              <p:cond delay="16000"/>
                            </p:stCondLst>
                            <p:childTnLst>
                              <p:par>
                                <p:cTn id="77" presetID="1" presetClass="entr" presetSubtype="0" fill="hold" grpId="0" nodeType="afterEffect">
                                  <p:stCondLst>
                                    <p:cond delay="0"/>
                                  </p:stCondLst>
                                  <p:childTnLst>
                                    <p:set>
                                      <p:cBhvr>
                                        <p:cTn id="78" dur="1" fill="hold">
                                          <p:stCondLst>
                                            <p:cond delay="999"/>
                                          </p:stCondLst>
                                        </p:cTn>
                                        <p:tgtEl>
                                          <p:spTgt spid="88"/>
                                        </p:tgtEl>
                                        <p:attrNameLst>
                                          <p:attrName>style.visibility</p:attrName>
                                        </p:attrNameLst>
                                      </p:cBhvr>
                                      <p:to>
                                        <p:strVal val="visible"/>
                                      </p:to>
                                    </p:set>
                                  </p:childTnLst>
                                </p:cTn>
                              </p:par>
                            </p:childTnLst>
                          </p:cTn>
                        </p:par>
                        <p:par>
                          <p:cTn id="79" fill="hold">
                            <p:stCondLst>
                              <p:cond delay="17000"/>
                            </p:stCondLst>
                            <p:childTnLst>
                              <p:par>
                                <p:cTn id="80" presetID="1" presetClass="entr" presetSubtype="0" fill="hold" grpId="0" nodeType="afterEffect">
                                  <p:stCondLst>
                                    <p:cond delay="0"/>
                                  </p:stCondLst>
                                  <p:childTnLst>
                                    <p:set>
                                      <p:cBhvr>
                                        <p:cTn id="81" dur="1" fill="hold">
                                          <p:stCondLst>
                                            <p:cond delay="999"/>
                                          </p:stCondLst>
                                        </p:cTn>
                                        <p:tgtEl>
                                          <p:spTgt spid="89"/>
                                        </p:tgtEl>
                                        <p:attrNameLst>
                                          <p:attrName>style.visibility</p:attrName>
                                        </p:attrNameLst>
                                      </p:cBhvr>
                                      <p:to>
                                        <p:strVal val="visible"/>
                                      </p:to>
                                    </p:set>
                                  </p:childTnLst>
                                </p:cTn>
                              </p:par>
                            </p:childTnLst>
                          </p:cTn>
                        </p:par>
                        <p:par>
                          <p:cTn id="82" fill="hold">
                            <p:stCondLst>
                              <p:cond delay="18000"/>
                            </p:stCondLst>
                            <p:childTnLst>
                              <p:par>
                                <p:cTn id="83" presetID="1" presetClass="entr" presetSubtype="0" fill="hold" grpId="0" nodeType="afterEffect">
                                  <p:stCondLst>
                                    <p:cond delay="0"/>
                                  </p:stCondLst>
                                  <p:childTnLst>
                                    <p:set>
                                      <p:cBhvr>
                                        <p:cTn id="84" dur="1" fill="hold">
                                          <p:stCondLst>
                                            <p:cond delay="999"/>
                                          </p:stCondLst>
                                        </p:cTn>
                                        <p:tgtEl>
                                          <p:spTgt spid="90"/>
                                        </p:tgtEl>
                                        <p:attrNameLst>
                                          <p:attrName>style.visibility</p:attrName>
                                        </p:attrNameLst>
                                      </p:cBhvr>
                                      <p:to>
                                        <p:strVal val="visible"/>
                                      </p:to>
                                    </p:set>
                                  </p:childTnLst>
                                </p:cTn>
                              </p:par>
                            </p:childTnLst>
                          </p:cTn>
                        </p:par>
                        <p:par>
                          <p:cTn id="85" fill="hold">
                            <p:stCondLst>
                              <p:cond delay="19000"/>
                            </p:stCondLst>
                            <p:childTnLst>
                              <p:par>
                                <p:cTn id="86" presetID="1" presetClass="entr" presetSubtype="0" fill="hold" grpId="0" nodeType="afterEffect">
                                  <p:stCondLst>
                                    <p:cond delay="0"/>
                                  </p:stCondLst>
                                  <p:childTnLst>
                                    <p:set>
                                      <p:cBhvr>
                                        <p:cTn id="87" dur="1" fill="hold">
                                          <p:stCondLst>
                                            <p:cond delay="999"/>
                                          </p:stCondLst>
                                        </p:cTn>
                                        <p:tgtEl>
                                          <p:spTgt spid="91"/>
                                        </p:tgtEl>
                                        <p:attrNameLst>
                                          <p:attrName>style.visibility</p:attrName>
                                        </p:attrNameLst>
                                      </p:cBhvr>
                                      <p:to>
                                        <p:strVal val="visible"/>
                                      </p:to>
                                    </p:set>
                                  </p:childTnLst>
                                </p:cTn>
                              </p:par>
                            </p:childTnLst>
                          </p:cTn>
                        </p:par>
                        <p:par>
                          <p:cTn id="88" fill="hold">
                            <p:stCondLst>
                              <p:cond delay="20000"/>
                            </p:stCondLst>
                            <p:childTnLst>
                              <p:par>
                                <p:cTn id="89" presetID="1" presetClass="entr" presetSubtype="0" fill="hold" grpId="0" nodeType="afterEffect">
                                  <p:stCondLst>
                                    <p:cond delay="0"/>
                                  </p:stCondLst>
                                  <p:childTnLst>
                                    <p:set>
                                      <p:cBhvr>
                                        <p:cTn id="90" dur="1" fill="hold">
                                          <p:stCondLst>
                                            <p:cond delay="999"/>
                                          </p:stCondLst>
                                        </p:cTn>
                                        <p:tgtEl>
                                          <p:spTgt spid="92"/>
                                        </p:tgtEl>
                                        <p:attrNameLst>
                                          <p:attrName>style.visibility</p:attrName>
                                        </p:attrNameLst>
                                      </p:cBhvr>
                                      <p:to>
                                        <p:strVal val="visible"/>
                                      </p:to>
                                    </p:set>
                                  </p:childTnLst>
                                </p:cTn>
                              </p:par>
                            </p:childTnLst>
                          </p:cTn>
                        </p:par>
                        <p:par>
                          <p:cTn id="91" fill="hold">
                            <p:stCondLst>
                              <p:cond delay="21000"/>
                            </p:stCondLst>
                            <p:childTnLst>
                              <p:par>
                                <p:cTn id="92" presetID="1" presetClass="entr" presetSubtype="0" fill="hold" grpId="0" nodeType="afterEffect">
                                  <p:stCondLst>
                                    <p:cond delay="0"/>
                                  </p:stCondLst>
                                  <p:childTnLst>
                                    <p:set>
                                      <p:cBhvr>
                                        <p:cTn id="93" dur="1" fill="hold">
                                          <p:stCondLst>
                                            <p:cond delay="999"/>
                                          </p:stCondLst>
                                        </p:cTn>
                                        <p:tgtEl>
                                          <p:spTgt spid="93"/>
                                        </p:tgtEl>
                                        <p:attrNameLst>
                                          <p:attrName>style.visibility</p:attrName>
                                        </p:attrNameLst>
                                      </p:cBhvr>
                                      <p:to>
                                        <p:strVal val="visible"/>
                                      </p:to>
                                    </p:set>
                                  </p:childTnLst>
                                </p:cTn>
                              </p:par>
                            </p:childTnLst>
                          </p:cTn>
                        </p:par>
                        <p:par>
                          <p:cTn id="94" fill="hold">
                            <p:stCondLst>
                              <p:cond delay="22000"/>
                            </p:stCondLst>
                            <p:childTnLst>
                              <p:par>
                                <p:cTn id="95" presetID="1" presetClass="entr" presetSubtype="0" fill="hold" grpId="0" nodeType="afterEffect">
                                  <p:stCondLst>
                                    <p:cond delay="0"/>
                                  </p:stCondLst>
                                  <p:childTnLst>
                                    <p:set>
                                      <p:cBhvr>
                                        <p:cTn id="96" dur="1" fill="hold">
                                          <p:stCondLst>
                                            <p:cond delay="999"/>
                                          </p:stCondLst>
                                        </p:cTn>
                                        <p:tgtEl>
                                          <p:spTgt spid="94"/>
                                        </p:tgtEl>
                                        <p:attrNameLst>
                                          <p:attrName>style.visibility</p:attrName>
                                        </p:attrNameLst>
                                      </p:cBhvr>
                                      <p:to>
                                        <p:strVal val="visible"/>
                                      </p:to>
                                    </p:set>
                                  </p:childTnLst>
                                </p:cTn>
                              </p:par>
                            </p:childTnLst>
                          </p:cTn>
                        </p:par>
                        <p:par>
                          <p:cTn id="97" fill="hold">
                            <p:stCondLst>
                              <p:cond delay="23000"/>
                            </p:stCondLst>
                            <p:childTnLst>
                              <p:par>
                                <p:cTn id="98" presetID="1" presetClass="entr" presetSubtype="0" fill="hold" grpId="0" nodeType="afterEffect">
                                  <p:stCondLst>
                                    <p:cond delay="0"/>
                                  </p:stCondLst>
                                  <p:childTnLst>
                                    <p:set>
                                      <p:cBhvr>
                                        <p:cTn id="99" dur="1" fill="hold">
                                          <p:stCondLst>
                                            <p:cond delay="999"/>
                                          </p:stCondLst>
                                        </p:cTn>
                                        <p:tgtEl>
                                          <p:spTgt spid="95"/>
                                        </p:tgtEl>
                                        <p:attrNameLst>
                                          <p:attrName>style.visibility</p:attrName>
                                        </p:attrNameLst>
                                      </p:cBhvr>
                                      <p:to>
                                        <p:strVal val="visible"/>
                                      </p:to>
                                    </p:set>
                                  </p:childTnLst>
                                </p:cTn>
                              </p:par>
                            </p:childTnLst>
                          </p:cTn>
                        </p:par>
                        <p:par>
                          <p:cTn id="100" fill="hold">
                            <p:stCondLst>
                              <p:cond delay="24000"/>
                            </p:stCondLst>
                            <p:childTnLst>
                              <p:par>
                                <p:cTn id="101" presetID="1" presetClass="entr" presetSubtype="0" fill="hold" grpId="0" nodeType="afterEffect">
                                  <p:stCondLst>
                                    <p:cond delay="0"/>
                                  </p:stCondLst>
                                  <p:childTnLst>
                                    <p:set>
                                      <p:cBhvr>
                                        <p:cTn id="102" dur="1" fill="hold">
                                          <p:stCondLst>
                                            <p:cond delay="999"/>
                                          </p:stCondLst>
                                        </p:cTn>
                                        <p:tgtEl>
                                          <p:spTgt spid="96"/>
                                        </p:tgtEl>
                                        <p:attrNameLst>
                                          <p:attrName>style.visibility</p:attrName>
                                        </p:attrNameLst>
                                      </p:cBhvr>
                                      <p:to>
                                        <p:strVal val="visible"/>
                                      </p:to>
                                    </p:set>
                                  </p:childTnLst>
                                </p:cTn>
                              </p:par>
                            </p:childTnLst>
                          </p:cTn>
                        </p:par>
                        <p:par>
                          <p:cTn id="103" fill="hold">
                            <p:stCondLst>
                              <p:cond delay="25000"/>
                            </p:stCondLst>
                            <p:childTnLst>
                              <p:par>
                                <p:cTn id="104" presetID="1" presetClass="entr" presetSubtype="0" fill="hold" grpId="0" nodeType="afterEffect">
                                  <p:stCondLst>
                                    <p:cond delay="0"/>
                                  </p:stCondLst>
                                  <p:childTnLst>
                                    <p:set>
                                      <p:cBhvr>
                                        <p:cTn id="105" dur="1" fill="hold">
                                          <p:stCondLst>
                                            <p:cond delay="999"/>
                                          </p:stCondLst>
                                        </p:cTn>
                                        <p:tgtEl>
                                          <p:spTgt spid="97"/>
                                        </p:tgtEl>
                                        <p:attrNameLst>
                                          <p:attrName>style.visibility</p:attrName>
                                        </p:attrNameLst>
                                      </p:cBhvr>
                                      <p:to>
                                        <p:strVal val="visible"/>
                                      </p:to>
                                    </p:set>
                                  </p:childTnLst>
                                </p:cTn>
                              </p:par>
                            </p:childTnLst>
                          </p:cTn>
                        </p:par>
                        <p:par>
                          <p:cTn id="106" fill="hold">
                            <p:stCondLst>
                              <p:cond delay="26000"/>
                            </p:stCondLst>
                            <p:childTnLst>
                              <p:par>
                                <p:cTn id="107" presetID="1" presetClass="entr" presetSubtype="0" fill="hold" grpId="0" nodeType="afterEffect">
                                  <p:stCondLst>
                                    <p:cond delay="0"/>
                                  </p:stCondLst>
                                  <p:childTnLst>
                                    <p:set>
                                      <p:cBhvr>
                                        <p:cTn id="108" dur="1" fill="hold">
                                          <p:stCondLst>
                                            <p:cond delay="999"/>
                                          </p:stCondLst>
                                        </p:cTn>
                                        <p:tgtEl>
                                          <p:spTgt spid="98"/>
                                        </p:tgtEl>
                                        <p:attrNameLst>
                                          <p:attrName>style.visibility</p:attrName>
                                        </p:attrNameLst>
                                      </p:cBhvr>
                                      <p:to>
                                        <p:strVal val="visible"/>
                                      </p:to>
                                    </p:set>
                                  </p:childTnLst>
                                </p:cTn>
                              </p:par>
                            </p:childTnLst>
                          </p:cTn>
                        </p:par>
                        <p:par>
                          <p:cTn id="109" fill="hold">
                            <p:stCondLst>
                              <p:cond delay="27000"/>
                            </p:stCondLst>
                            <p:childTnLst>
                              <p:par>
                                <p:cTn id="110" presetID="1" presetClass="entr" presetSubtype="0" fill="hold" grpId="0" nodeType="afterEffect">
                                  <p:stCondLst>
                                    <p:cond delay="0"/>
                                  </p:stCondLst>
                                  <p:childTnLst>
                                    <p:set>
                                      <p:cBhvr>
                                        <p:cTn id="111" dur="1" fill="hold">
                                          <p:stCondLst>
                                            <p:cond delay="999"/>
                                          </p:stCondLst>
                                        </p:cTn>
                                        <p:tgtEl>
                                          <p:spTgt spid="99"/>
                                        </p:tgtEl>
                                        <p:attrNameLst>
                                          <p:attrName>style.visibility</p:attrName>
                                        </p:attrNameLst>
                                      </p:cBhvr>
                                      <p:to>
                                        <p:strVal val="visible"/>
                                      </p:to>
                                    </p:set>
                                  </p:childTnLst>
                                </p:cTn>
                              </p:par>
                            </p:childTnLst>
                          </p:cTn>
                        </p:par>
                        <p:par>
                          <p:cTn id="112" fill="hold">
                            <p:stCondLst>
                              <p:cond delay="28000"/>
                            </p:stCondLst>
                            <p:childTnLst>
                              <p:par>
                                <p:cTn id="113" presetID="1" presetClass="entr" presetSubtype="0" fill="hold" grpId="0" nodeType="afterEffect">
                                  <p:stCondLst>
                                    <p:cond delay="0"/>
                                  </p:stCondLst>
                                  <p:childTnLst>
                                    <p:set>
                                      <p:cBhvr>
                                        <p:cTn id="114" dur="1" fill="hold">
                                          <p:stCondLst>
                                            <p:cond delay="999"/>
                                          </p:stCondLst>
                                        </p:cTn>
                                        <p:tgtEl>
                                          <p:spTgt spid="100"/>
                                        </p:tgtEl>
                                        <p:attrNameLst>
                                          <p:attrName>style.visibility</p:attrName>
                                        </p:attrNameLst>
                                      </p:cBhvr>
                                      <p:to>
                                        <p:strVal val="visible"/>
                                      </p:to>
                                    </p:set>
                                  </p:childTnLst>
                                </p:cTn>
                              </p:par>
                            </p:childTnLst>
                          </p:cTn>
                        </p:par>
                        <p:par>
                          <p:cTn id="115" fill="hold">
                            <p:stCondLst>
                              <p:cond delay="29000"/>
                            </p:stCondLst>
                            <p:childTnLst>
                              <p:par>
                                <p:cTn id="116" presetID="1" presetClass="entr" presetSubtype="0" fill="hold" grpId="0" nodeType="afterEffect">
                                  <p:stCondLst>
                                    <p:cond delay="0"/>
                                  </p:stCondLst>
                                  <p:childTnLst>
                                    <p:set>
                                      <p:cBhvr>
                                        <p:cTn id="117" dur="1" fill="hold">
                                          <p:stCondLst>
                                            <p:cond delay="999"/>
                                          </p:stCondLst>
                                        </p:cTn>
                                        <p:tgtEl>
                                          <p:spTgt spid="101"/>
                                        </p:tgtEl>
                                        <p:attrNameLst>
                                          <p:attrName>style.visibility</p:attrName>
                                        </p:attrNameLst>
                                      </p:cBhvr>
                                      <p:to>
                                        <p:strVal val="visible"/>
                                      </p:to>
                                    </p:set>
                                  </p:childTnLst>
                                </p:cTn>
                              </p:par>
                            </p:childTnLst>
                          </p:cTn>
                        </p:par>
                        <p:par>
                          <p:cTn id="118" fill="hold">
                            <p:stCondLst>
                              <p:cond delay="30000"/>
                            </p:stCondLst>
                            <p:childTnLst>
                              <p:par>
                                <p:cTn id="119" presetID="1" presetClass="entr" presetSubtype="0" fill="hold" grpId="0" nodeType="afterEffect">
                                  <p:stCondLst>
                                    <p:cond delay="0"/>
                                  </p:stCondLst>
                                  <p:childTnLst>
                                    <p:set>
                                      <p:cBhvr>
                                        <p:cTn id="120" dur="1" fill="hold">
                                          <p:stCondLst>
                                            <p:cond delay="999"/>
                                          </p:stCondLst>
                                        </p:cTn>
                                        <p:tgtEl>
                                          <p:spTgt spid="102"/>
                                        </p:tgtEl>
                                        <p:attrNameLst>
                                          <p:attrName>style.visibility</p:attrName>
                                        </p:attrNameLst>
                                      </p:cBhvr>
                                      <p:to>
                                        <p:strVal val="visible"/>
                                      </p:to>
                                    </p:set>
                                  </p:childTnLst>
                                </p:cTn>
                              </p:par>
                            </p:childTnLst>
                          </p:cTn>
                        </p:par>
                        <p:par>
                          <p:cTn id="121" fill="hold">
                            <p:stCondLst>
                              <p:cond delay="31000"/>
                            </p:stCondLst>
                            <p:childTnLst>
                              <p:par>
                                <p:cTn id="122" presetID="1" presetClass="entr" presetSubtype="0" fill="hold" grpId="0" nodeType="afterEffect">
                                  <p:stCondLst>
                                    <p:cond delay="0"/>
                                  </p:stCondLst>
                                  <p:childTnLst>
                                    <p:set>
                                      <p:cBhvr>
                                        <p:cTn id="123" dur="1" fill="hold">
                                          <p:stCondLst>
                                            <p:cond delay="999"/>
                                          </p:stCondLst>
                                        </p:cTn>
                                        <p:tgtEl>
                                          <p:spTgt spid="103"/>
                                        </p:tgtEl>
                                        <p:attrNameLst>
                                          <p:attrName>style.visibility</p:attrName>
                                        </p:attrNameLst>
                                      </p:cBhvr>
                                      <p:to>
                                        <p:strVal val="visible"/>
                                      </p:to>
                                    </p:set>
                                  </p:childTnLst>
                                </p:cTn>
                              </p:par>
                            </p:childTnLst>
                          </p:cTn>
                        </p:par>
                        <p:par>
                          <p:cTn id="124" fill="hold">
                            <p:stCondLst>
                              <p:cond delay="32000"/>
                            </p:stCondLst>
                            <p:childTnLst>
                              <p:par>
                                <p:cTn id="125" presetID="1" presetClass="entr" presetSubtype="0" fill="hold" grpId="0" nodeType="afterEffect">
                                  <p:stCondLst>
                                    <p:cond delay="0"/>
                                  </p:stCondLst>
                                  <p:childTnLst>
                                    <p:set>
                                      <p:cBhvr>
                                        <p:cTn id="126" dur="1" fill="hold">
                                          <p:stCondLst>
                                            <p:cond delay="999"/>
                                          </p:stCondLst>
                                        </p:cTn>
                                        <p:tgtEl>
                                          <p:spTgt spid="104"/>
                                        </p:tgtEl>
                                        <p:attrNameLst>
                                          <p:attrName>style.visibility</p:attrName>
                                        </p:attrNameLst>
                                      </p:cBhvr>
                                      <p:to>
                                        <p:strVal val="visible"/>
                                      </p:to>
                                    </p:set>
                                  </p:childTnLst>
                                </p:cTn>
                              </p:par>
                            </p:childTnLst>
                          </p:cTn>
                        </p:par>
                        <p:par>
                          <p:cTn id="127" fill="hold">
                            <p:stCondLst>
                              <p:cond delay="33000"/>
                            </p:stCondLst>
                            <p:childTnLst>
                              <p:par>
                                <p:cTn id="128" presetID="1" presetClass="entr" presetSubtype="0" fill="hold" grpId="0" nodeType="afterEffect">
                                  <p:stCondLst>
                                    <p:cond delay="0"/>
                                  </p:stCondLst>
                                  <p:childTnLst>
                                    <p:set>
                                      <p:cBhvr>
                                        <p:cTn id="129" dur="1" fill="hold">
                                          <p:stCondLst>
                                            <p:cond delay="999"/>
                                          </p:stCondLst>
                                        </p:cTn>
                                        <p:tgtEl>
                                          <p:spTgt spid="105"/>
                                        </p:tgtEl>
                                        <p:attrNameLst>
                                          <p:attrName>style.visibility</p:attrName>
                                        </p:attrNameLst>
                                      </p:cBhvr>
                                      <p:to>
                                        <p:strVal val="visible"/>
                                      </p:to>
                                    </p:set>
                                  </p:childTnLst>
                                </p:cTn>
                              </p:par>
                            </p:childTnLst>
                          </p:cTn>
                        </p:par>
                        <p:par>
                          <p:cTn id="130" fill="hold">
                            <p:stCondLst>
                              <p:cond delay="34000"/>
                            </p:stCondLst>
                            <p:childTnLst>
                              <p:par>
                                <p:cTn id="131" presetID="1" presetClass="entr" presetSubtype="0" fill="hold" grpId="0" nodeType="afterEffect">
                                  <p:stCondLst>
                                    <p:cond delay="0"/>
                                  </p:stCondLst>
                                  <p:childTnLst>
                                    <p:set>
                                      <p:cBhvr>
                                        <p:cTn id="132" dur="1" fill="hold">
                                          <p:stCondLst>
                                            <p:cond delay="999"/>
                                          </p:stCondLst>
                                        </p:cTn>
                                        <p:tgtEl>
                                          <p:spTgt spid="106"/>
                                        </p:tgtEl>
                                        <p:attrNameLst>
                                          <p:attrName>style.visibility</p:attrName>
                                        </p:attrNameLst>
                                      </p:cBhvr>
                                      <p:to>
                                        <p:strVal val="visible"/>
                                      </p:to>
                                    </p:set>
                                  </p:childTnLst>
                                </p:cTn>
                              </p:par>
                            </p:childTnLst>
                          </p:cTn>
                        </p:par>
                        <p:par>
                          <p:cTn id="133" fill="hold">
                            <p:stCondLst>
                              <p:cond delay="35000"/>
                            </p:stCondLst>
                            <p:childTnLst>
                              <p:par>
                                <p:cTn id="134" presetID="1" presetClass="entr" presetSubtype="0" fill="hold" grpId="0" nodeType="afterEffect">
                                  <p:stCondLst>
                                    <p:cond delay="0"/>
                                  </p:stCondLst>
                                  <p:childTnLst>
                                    <p:set>
                                      <p:cBhvr>
                                        <p:cTn id="135" dur="1" fill="hold">
                                          <p:stCondLst>
                                            <p:cond delay="999"/>
                                          </p:stCondLst>
                                        </p:cTn>
                                        <p:tgtEl>
                                          <p:spTgt spid="107"/>
                                        </p:tgtEl>
                                        <p:attrNameLst>
                                          <p:attrName>style.visibility</p:attrName>
                                        </p:attrNameLst>
                                      </p:cBhvr>
                                      <p:to>
                                        <p:strVal val="visible"/>
                                      </p:to>
                                    </p:set>
                                  </p:childTnLst>
                                </p:cTn>
                              </p:par>
                            </p:childTnLst>
                          </p:cTn>
                        </p:par>
                        <p:par>
                          <p:cTn id="136" fill="hold">
                            <p:stCondLst>
                              <p:cond delay="36000"/>
                            </p:stCondLst>
                            <p:childTnLst>
                              <p:par>
                                <p:cTn id="137" presetID="1" presetClass="entr" presetSubtype="0" fill="hold" grpId="0" nodeType="afterEffect">
                                  <p:stCondLst>
                                    <p:cond delay="0"/>
                                  </p:stCondLst>
                                  <p:childTnLst>
                                    <p:set>
                                      <p:cBhvr>
                                        <p:cTn id="138" dur="1" fill="hold">
                                          <p:stCondLst>
                                            <p:cond delay="999"/>
                                          </p:stCondLst>
                                        </p:cTn>
                                        <p:tgtEl>
                                          <p:spTgt spid="108"/>
                                        </p:tgtEl>
                                        <p:attrNameLst>
                                          <p:attrName>style.visibility</p:attrName>
                                        </p:attrNameLst>
                                      </p:cBhvr>
                                      <p:to>
                                        <p:strVal val="visible"/>
                                      </p:to>
                                    </p:set>
                                  </p:childTnLst>
                                </p:cTn>
                              </p:par>
                            </p:childTnLst>
                          </p:cTn>
                        </p:par>
                        <p:par>
                          <p:cTn id="139" fill="hold">
                            <p:stCondLst>
                              <p:cond delay="37000"/>
                            </p:stCondLst>
                            <p:childTnLst>
                              <p:par>
                                <p:cTn id="140" presetID="1" presetClass="entr" presetSubtype="0" fill="hold" grpId="0" nodeType="afterEffect">
                                  <p:stCondLst>
                                    <p:cond delay="0"/>
                                  </p:stCondLst>
                                  <p:childTnLst>
                                    <p:set>
                                      <p:cBhvr>
                                        <p:cTn id="141" dur="1" fill="hold">
                                          <p:stCondLst>
                                            <p:cond delay="999"/>
                                          </p:stCondLst>
                                        </p:cTn>
                                        <p:tgtEl>
                                          <p:spTgt spid="109"/>
                                        </p:tgtEl>
                                        <p:attrNameLst>
                                          <p:attrName>style.visibility</p:attrName>
                                        </p:attrNameLst>
                                      </p:cBhvr>
                                      <p:to>
                                        <p:strVal val="visible"/>
                                      </p:to>
                                    </p:set>
                                  </p:childTnLst>
                                </p:cTn>
                              </p:par>
                            </p:childTnLst>
                          </p:cTn>
                        </p:par>
                        <p:par>
                          <p:cTn id="142" fill="hold">
                            <p:stCondLst>
                              <p:cond delay="38000"/>
                            </p:stCondLst>
                            <p:childTnLst>
                              <p:par>
                                <p:cTn id="143" presetID="1" presetClass="entr" presetSubtype="0" fill="hold" grpId="0" nodeType="afterEffect">
                                  <p:stCondLst>
                                    <p:cond delay="0"/>
                                  </p:stCondLst>
                                  <p:childTnLst>
                                    <p:set>
                                      <p:cBhvr>
                                        <p:cTn id="144" dur="1" fill="hold">
                                          <p:stCondLst>
                                            <p:cond delay="999"/>
                                          </p:stCondLst>
                                        </p:cTn>
                                        <p:tgtEl>
                                          <p:spTgt spid="110"/>
                                        </p:tgtEl>
                                        <p:attrNameLst>
                                          <p:attrName>style.visibility</p:attrName>
                                        </p:attrNameLst>
                                      </p:cBhvr>
                                      <p:to>
                                        <p:strVal val="visible"/>
                                      </p:to>
                                    </p:set>
                                  </p:childTnLst>
                                </p:cTn>
                              </p:par>
                            </p:childTnLst>
                          </p:cTn>
                        </p:par>
                        <p:par>
                          <p:cTn id="145" fill="hold">
                            <p:stCondLst>
                              <p:cond delay="39000"/>
                            </p:stCondLst>
                            <p:childTnLst>
                              <p:par>
                                <p:cTn id="146" presetID="1" presetClass="entr" presetSubtype="0" fill="hold" grpId="0" nodeType="afterEffect">
                                  <p:stCondLst>
                                    <p:cond delay="0"/>
                                  </p:stCondLst>
                                  <p:childTnLst>
                                    <p:set>
                                      <p:cBhvr>
                                        <p:cTn id="147" dur="1" fill="hold">
                                          <p:stCondLst>
                                            <p:cond delay="999"/>
                                          </p:stCondLst>
                                        </p:cTn>
                                        <p:tgtEl>
                                          <p:spTgt spid="111"/>
                                        </p:tgtEl>
                                        <p:attrNameLst>
                                          <p:attrName>style.visibility</p:attrName>
                                        </p:attrNameLst>
                                      </p:cBhvr>
                                      <p:to>
                                        <p:strVal val="visible"/>
                                      </p:to>
                                    </p:set>
                                  </p:childTnLst>
                                </p:cTn>
                              </p:par>
                            </p:childTnLst>
                          </p:cTn>
                        </p:par>
                        <p:par>
                          <p:cTn id="148" fill="hold">
                            <p:stCondLst>
                              <p:cond delay="40000"/>
                            </p:stCondLst>
                            <p:childTnLst>
                              <p:par>
                                <p:cTn id="149" presetID="1" presetClass="entr" presetSubtype="0" fill="hold" grpId="0" nodeType="afterEffect">
                                  <p:stCondLst>
                                    <p:cond delay="0"/>
                                  </p:stCondLst>
                                  <p:childTnLst>
                                    <p:set>
                                      <p:cBhvr>
                                        <p:cTn id="150" dur="1" fill="hold">
                                          <p:stCondLst>
                                            <p:cond delay="999"/>
                                          </p:stCondLst>
                                        </p:cTn>
                                        <p:tgtEl>
                                          <p:spTgt spid="112"/>
                                        </p:tgtEl>
                                        <p:attrNameLst>
                                          <p:attrName>style.visibility</p:attrName>
                                        </p:attrNameLst>
                                      </p:cBhvr>
                                      <p:to>
                                        <p:strVal val="visible"/>
                                      </p:to>
                                    </p:set>
                                  </p:childTnLst>
                                </p:cTn>
                              </p:par>
                            </p:childTnLst>
                          </p:cTn>
                        </p:par>
                        <p:par>
                          <p:cTn id="151" fill="hold">
                            <p:stCondLst>
                              <p:cond delay="41000"/>
                            </p:stCondLst>
                            <p:childTnLst>
                              <p:par>
                                <p:cTn id="152" presetID="1" presetClass="entr" presetSubtype="0" fill="hold" grpId="0" nodeType="afterEffect">
                                  <p:stCondLst>
                                    <p:cond delay="0"/>
                                  </p:stCondLst>
                                  <p:childTnLst>
                                    <p:set>
                                      <p:cBhvr>
                                        <p:cTn id="153" dur="1" fill="hold">
                                          <p:stCondLst>
                                            <p:cond delay="999"/>
                                          </p:stCondLst>
                                        </p:cTn>
                                        <p:tgtEl>
                                          <p:spTgt spid="113"/>
                                        </p:tgtEl>
                                        <p:attrNameLst>
                                          <p:attrName>style.visibility</p:attrName>
                                        </p:attrNameLst>
                                      </p:cBhvr>
                                      <p:to>
                                        <p:strVal val="visible"/>
                                      </p:to>
                                    </p:set>
                                  </p:childTnLst>
                                </p:cTn>
                              </p:par>
                            </p:childTnLst>
                          </p:cTn>
                        </p:par>
                        <p:par>
                          <p:cTn id="154" fill="hold">
                            <p:stCondLst>
                              <p:cond delay="42000"/>
                            </p:stCondLst>
                            <p:childTnLst>
                              <p:par>
                                <p:cTn id="155" presetID="1" presetClass="entr" presetSubtype="0" fill="hold" grpId="0" nodeType="afterEffect">
                                  <p:stCondLst>
                                    <p:cond delay="0"/>
                                  </p:stCondLst>
                                  <p:childTnLst>
                                    <p:set>
                                      <p:cBhvr>
                                        <p:cTn id="156" dur="1" fill="hold">
                                          <p:stCondLst>
                                            <p:cond delay="999"/>
                                          </p:stCondLst>
                                        </p:cTn>
                                        <p:tgtEl>
                                          <p:spTgt spid="114"/>
                                        </p:tgtEl>
                                        <p:attrNameLst>
                                          <p:attrName>style.visibility</p:attrName>
                                        </p:attrNameLst>
                                      </p:cBhvr>
                                      <p:to>
                                        <p:strVal val="visible"/>
                                      </p:to>
                                    </p:set>
                                  </p:childTnLst>
                                </p:cTn>
                              </p:par>
                            </p:childTnLst>
                          </p:cTn>
                        </p:par>
                        <p:par>
                          <p:cTn id="157" fill="hold">
                            <p:stCondLst>
                              <p:cond delay="43000"/>
                            </p:stCondLst>
                            <p:childTnLst>
                              <p:par>
                                <p:cTn id="158" presetID="1" presetClass="entr" presetSubtype="0" fill="hold" grpId="0" nodeType="afterEffect">
                                  <p:stCondLst>
                                    <p:cond delay="0"/>
                                  </p:stCondLst>
                                  <p:childTnLst>
                                    <p:set>
                                      <p:cBhvr>
                                        <p:cTn id="159" dur="1" fill="hold">
                                          <p:stCondLst>
                                            <p:cond delay="999"/>
                                          </p:stCondLst>
                                        </p:cTn>
                                        <p:tgtEl>
                                          <p:spTgt spid="115"/>
                                        </p:tgtEl>
                                        <p:attrNameLst>
                                          <p:attrName>style.visibility</p:attrName>
                                        </p:attrNameLst>
                                      </p:cBhvr>
                                      <p:to>
                                        <p:strVal val="visible"/>
                                      </p:to>
                                    </p:set>
                                  </p:childTnLst>
                                </p:cTn>
                              </p:par>
                            </p:childTnLst>
                          </p:cTn>
                        </p:par>
                        <p:par>
                          <p:cTn id="160" fill="hold">
                            <p:stCondLst>
                              <p:cond delay="44000"/>
                            </p:stCondLst>
                            <p:childTnLst>
                              <p:par>
                                <p:cTn id="161" presetID="1" presetClass="entr" presetSubtype="0" fill="hold" grpId="0" nodeType="afterEffect">
                                  <p:stCondLst>
                                    <p:cond delay="0"/>
                                  </p:stCondLst>
                                  <p:childTnLst>
                                    <p:set>
                                      <p:cBhvr>
                                        <p:cTn id="162" dur="1" fill="hold">
                                          <p:stCondLst>
                                            <p:cond delay="999"/>
                                          </p:stCondLst>
                                        </p:cTn>
                                        <p:tgtEl>
                                          <p:spTgt spid="116"/>
                                        </p:tgtEl>
                                        <p:attrNameLst>
                                          <p:attrName>style.visibility</p:attrName>
                                        </p:attrNameLst>
                                      </p:cBhvr>
                                      <p:to>
                                        <p:strVal val="visible"/>
                                      </p:to>
                                    </p:set>
                                  </p:childTnLst>
                                </p:cTn>
                              </p:par>
                            </p:childTnLst>
                          </p:cTn>
                        </p:par>
                        <p:par>
                          <p:cTn id="163" fill="hold">
                            <p:stCondLst>
                              <p:cond delay="45000"/>
                            </p:stCondLst>
                            <p:childTnLst>
                              <p:par>
                                <p:cTn id="164" presetID="1" presetClass="entr" presetSubtype="0" fill="hold" grpId="0" nodeType="afterEffect">
                                  <p:stCondLst>
                                    <p:cond delay="0"/>
                                  </p:stCondLst>
                                  <p:childTnLst>
                                    <p:set>
                                      <p:cBhvr>
                                        <p:cTn id="165" dur="1" fill="hold">
                                          <p:stCondLst>
                                            <p:cond delay="999"/>
                                          </p:stCondLst>
                                        </p:cTn>
                                        <p:tgtEl>
                                          <p:spTgt spid="117"/>
                                        </p:tgtEl>
                                        <p:attrNameLst>
                                          <p:attrName>style.visibility</p:attrName>
                                        </p:attrNameLst>
                                      </p:cBhvr>
                                      <p:to>
                                        <p:strVal val="visible"/>
                                      </p:to>
                                    </p:set>
                                  </p:childTnLst>
                                </p:cTn>
                              </p:par>
                            </p:childTnLst>
                          </p:cTn>
                        </p:par>
                        <p:par>
                          <p:cTn id="166" fill="hold">
                            <p:stCondLst>
                              <p:cond delay="46000"/>
                            </p:stCondLst>
                            <p:childTnLst>
                              <p:par>
                                <p:cTn id="167" presetID="1" presetClass="entr" presetSubtype="0" fill="hold" grpId="0" nodeType="afterEffect">
                                  <p:stCondLst>
                                    <p:cond delay="0"/>
                                  </p:stCondLst>
                                  <p:childTnLst>
                                    <p:set>
                                      <p:cBhvr>
                                        <p:cTn id="168" dur="1" fill="hold">
                                          <p:stCondLst>
                                            <p:cond delay="999"/>
                                          </p:stCondLst>
                                        </p:cTn>
                                        <p:tgtEl>
                                          <p:spTgt spid="118"/>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31" presetClass="exit" presetSubtype="0" fill="hold" grpId="1" nodeType="clickEffect">
                                  <p:stCondLst>
                                    <p:cond delay="0"/>
                                  </p:stCondLst>
                                  <p:childTnLst>
                                    <p:anim calcmode="lin" valueType="num">
                                      <p:cBhvr>
                                        <p:cTn id="172" dur="1000"/>
                                        <p:tgtEl>
                                          <p:spTgt spid="24"/>
                                        </p:tgtEl>
                                        <p:attrNameLst>
                                          <p:attrName>ppt_w</p:attrName>
                                        </p:attrNameLst>
                                      </p:cBhvr>
                                      <p:tavLst>
                                        <p:tav tm="0">
                                          <p:val>
                                            <p:strVal val="ppt_w"/>
                                          </p:val>
                                        </p:tav>
                                        <p:tav tm="100000">
                                          <p:val>
                                            <p:fltVal val="0"/>
                                          </p:val>
                                        </p:tav>
                                      </p:tavLst>
                                    </p:anim>
                                    <p:anim calcmode="lin" valueType="num">
                                      <p:cBhvr>
                                        <p:cTn id="173" dur="1000"/>
                                        <p:tgtEl>
                                          <p:spTgt spid="24"/>
                                        </p:tgtEl>
                                        <p:attrNameLst>
                                          <p:attrName>ppt_h</p:attrName>
                                        </p:attrNameLst>
                                      </p:cBhvr>
                                      <p:tavLst>
                                        <p:tav tm="0">
                                          <p:val>
                                            <p:strVal val="ppt_h"/>
                                          </p:val>
                                        </p:tav>
                                        <p:tav tm="100000">
                                          <p:val>
                                            <p:fltVal val="0"/>
                                          </p:val>
                                        </p:tav>
                                      </p:tavLst>
                                    </p:anim>
                                    <p:anim calcmode="lin" valueType="num">
                                      <p:cBhvr>
                                        <p:cTn id="174" dur="1000"/>
                                        <p:tgtEl>
                                          <p:spTgt spid="24"/>
                                        </p:tgtEl>
                                        <p:attrNameLst>
                                          <p:attrName>style.rotation</p:attrName>
                                        </p:attrNameLst>
                                      </p:cBhvr>
                                      <p:tavLst>
                                        <p:tav tm="0">
                                          <p:val>
                                            <p:fltVal val="0"/>
                                          </p:val>
                                        </p:tav>
                                        <p:tav tm="100000">
                                          <p:val>
                                            <p:fltVal val="90"/>
                                          </p:val>
                                        </p:tav>
                                      </p:tavLst>
                                    </p:anim>
                                    <p:animEffect transition="out" filter="fade">
                                      <p:cBhvr>
                                        <p:cTn id="175" dur="1000"/>
                                        <p:tgtEl>
                                          <p:spTgt spid="24"/>
                                        </p:tgtEl>
                                      </p:cBhvr>
                                    </p:animEffect>
                                    <p:set>
                                      <p:cBhvr>
                                        <p:cTn id="176" dur="1" fill="hold">
                                          <p:stCondLst>
                                            <p:cond delay="999"/>
                                          </p:stCondLst>
                                        </p:cTn>
                                        <p:tgtEl>
                                          <p:spTgt spid="24"/>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53" presetClass="entr" presetSubtype="16" fill="hold" grpId="0" nodeType="clickEffect">
                                  <p:stCondLst>
                                    <p:cond delay="0"/>
                                  </p:stCondLst>
                                  <p:childTnLst>
                                    <p:set>
                                      <p:cBhvr>
                                        <p:cTn id="180" dur="1" fill="hold">
                                          <p:stCondLst>
                                            <p:cond delay="0"/>
                                          </p:stCondLst>
                                        </p:cTn>
                                        <p:tgtEl>
                                          <p:spTgt spid="18"/>
                                        </p:tgtEl>
                                        <p:attrNameLst>
                                          <p:attrName>style.visibility</p:attrName>
                                        </p:attrNameLst>
                                      </p:cBhvr>
                                      <p:to>
                                        <p:strVal val="visible"/>
                                      </p:to>
                                    </p:set>
                                    <p:anim calcmode="lin" valueType="num">
                                      <p:cBhvr>
                                        <p:cTn id="181" dur="500" fill="hold"/>
                                        <p:tgtEl>
                                          <p:spTgt spid="18"/>
                                        </p:tgtEl>
                                        <p:attrNameLst>
                                          <p:attrName>ppt_w</p:attrName>
                                        </p:attrNameLst>
                                      </p:cBhvr>
                                      <p:tavLst>
                                        <p:tav tm="0">
                                          <p:val>
                                            <p:fltVal val="0"/>
                                          </p:val>
                                        </p:tav>
                                        <p:tav tm="100000">
                                          <p:val>
                                            <p:strVal val="#ppt_w"/>
                                          </p:val>
                                        </p:tav>
                                      </p:tavLst>
                                    </p:anim>
                                    <p:anim calcmode="lin" valueType="num">
                                      <p:cBhvr>
                                        <p:cTn id="182" dur="500" fill="hold"/>
                                        <p:tgtEl>
                                          <p:spTgt spid="18"/>
                                        </p:tgtEl>
                                        <p:attrNameLst>
                                          <p:attrName>ppt_h</p:attrName>
                                        </p:attrNameLst>
                                      </p:cBhvr>
                                      <p:tavLst>
                                        <p:tav tm="0">
                                          <p:val>
                                            <p:fltVal val="0"/>
                                          </p:val>
                                        </p:tav>
                                        <p:tav tm="100000">
                                          <p:val>
                                            <p:strVal val="#ppt_h"/>
                                          </p:val>
                                        </p:tav>
                                      </p:tavLst>
                                    </p:anim>
                                    <p:animEffect transition="in" filter="fade">
                                      <p:cBhvr>
                                        <p:cTn id="183" dur="500"/>
                                        <p:tgtEl>
                                          <p:spTgt spid="18"/>
                                        </p:tgtEl>
                                      </p:cBhvr>
                                    </p:animEffect>
                                  </p:childTnLst>
                                </p:cTn>
                              </p:par>
                            </p:childTnLst>
                          </p:cTn>
                        </p:par>
                      </p:childTnLst>
                    </p:cTn>
                  </p:par>
                  <p:par>
                    <p:cTn id="184" fill="hold">
                      <p:stCondLst>
                        <p:cond delay="indefinite"/>
                      </p:stCondLst>
                      <p:childTnLst>
                        <p:par>
                          <p:cTn id="185" fill="hold">
                            <p:stCondLst>
                              <p:cond delay="0"/>
                            </p:stCondLst>
                            <p:childTnLst>
                              <p:par>
                                <p:cTn id="186" presetID="53" presetClass="entr" presetSubtype="16" fill="hold" grpId="0" nodeType="clickEffect">
                                  <p:stCondLst>
                                    <p:cond delay="0"/>
                                  </p:stCondLst>
                                  <p:childTnLst>
                                    <p:set>
                                      <p:cBhvr>
                                        <p:cTn id="187" dur="1" fill="hold">
                                          <p:stCondLst>
                                            <p:cond delay="0"/>
                                          </p:stCondLst>
                                        </p:cTn>
                                        <p:tgtEl>
                                          <p:spTgt spid="20"/>
                                        </p:tgtEl>
                                        <p:attrNameLst>
                                          <p:attrName>style.visibility</p:attrName>
                                        </p:attrNameLst>
                                      </p:cBhvr>
                                      <p:to>
                                        <p:strVal val="visible"/>
                                      </p:to>
                                    </p:set>
                                    <p:anim calcmode="lin" valueType="num">
                                      <p:cBhvr>
                                        <p:cTn id="188" dur="500" fill="hold"/>
                                        <p:tgtEl>
                                          <p:spTgt spid="20"/>
                                        </p:tgtEl>
                                        <p:attrNameLst>
                                          <p:attrName>ppt_w</p:attrName>
                                        </p:attrNameLst>
                                      </p:cBhvr>
                                      <p:tavLst>
                                        <p:tav tm="0">
                                          <p:val>
                                            <p:fltVal val="0"/>
                                          </p:val>
                                        </p:tav>
                                        <p:tav tm="100000">
                                          <p:val>
                                            <p:strVal val="#ppt_w"/>
                                          </p:val>
                                        </p:tav>
                                      </p:tavLst>
                                    </p:anim>
                                    <p:anim calcmode="lin" valueType="num">
                                      <p:cBhvr>
                                        <p:cTn id="189" dur="500" fill="hold"/>
                                        <p:tgtEl>
                                          <p:spTgt spid="20"/>
                                        </p:tgtEl>
                                        <p:attrNameLst>
                                          <p:attrName>ppt_h</p:attrName>
                                        </p:attrNameLst>
                                      </p:cBhvr>
                                      <p:tavLst>
                                        <p:tav tm="0">
                                          <p:val>
                                            <p:fltVal val="0"/>
                                          </p:val>
                                        </p:tav>
                                        <p:tav tm="100000">
                                          <p:val>
                                            <p:strVal val="#ppt_h"/>
                                          </p:val>
                                        </p:tav>
                                      </p:tavLst>
                                    </p:anim>
                                    <p:animEffect transition="in" filter="fade">
                                      <p:cBhvr>
                                        <p:cTn id="190" dur="500"/>
                                        <p:tgtEl>
                                          <p:spTgt spid="20"/>
                                        </p:tgtEl>
                                      </p:cBhvr>
                                    </p:animEffect>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grpId="0" nodeType="clickEffect">
                                  <p:stCondLst>
                                    <p:cond delay="0"/>
                                  </p:stCondLst>
                                  <p:childTnLst>
                                    <p:set>
                                      <p:cBhvr>
                                        <p:cTn id="194" dur="1" fill="hold">
                                          <p:stCondLst>
                                            <p:cond delay="0"/>
                                          </p:stCondLst>
                                        </p:cTn>
                                        <p:tgtEl>
                                          <p:spTgt spid="21"/>
                                        </p:tgtEl>
                                        <p:attrNameLst>
                                          <p:attrName>style.visibility</p:attrName>
                                        </p:attrNameLst>
                                      </p:cBhvr>
                                      <p:to>
                                        <p:strVal val="visible"/>
                                      </p:to>
                                    </p:set>
                                    <p:anim calcmode="lin" valueType="num">
                                      <p:cBhvr>
                                        <p:cTn id="195" dur="500" fill="hold"/>
                                        <p:tgtEl>
                                          <p:spTgt spid="21"/>
                                        </p:tgtEl>
                                        <p:attrNameLst>
                                          <p:attrName>ppt_w</p:attrName>
                                        </p:attrNameLst>
                                      </p:cBhvr>
                                      <p:tavLst>
                                        <p:tav tm="0">
                                          <p:val>
                                            <p:fltVal val="0"/>
                                          </p:val>
                                        </p:tav>
                                        <p:tav tm="100000">
                                          <p:val>
                                            <p:strVal val="#ppt_w"/>
                                          </p:val>
                                        </p:tav>
                                      </p:tavLst>
                                    </p:anim>
                                    <p:anim calcmode="lin" valueType="num">
                                      <p:cBhvr>
                                        <p:cTn id="196" dur="500" fill="hold"/>
                                        <p:tgtEl>
                                          <p:spTgt spid="21"/>
                                        </p:tgtEl>
                                        <p:attrNameLst>
                                          <p:attrName>ppt_h</p:attrName>
                                        </p:attrNameLst>
                                      </p:cBhvr>
                                      <p:tavLst>
                                        <p:tav tm="0">
                                          <p:val>
                                            <p:fltVal val="0"/>
                                          </p:val>
                                        </p:tav>
                                        <p:tav tm="100000">
                                          <p:val>
                                            <p:strVal val="#ppt_h"/>
                                          </p:val>
                                        </p:tav>
                                      </p:tavLst>
                                    </p:anim>
                                    <p:animEffect transition="in" filter="fade">
                                      <p:cBhvr>
                                        <p:cTn id="197" dur="500"/>
                                        <p:tgtEl>
                                          <p:spTgt spid="21"/>
                                        </p:tgtEl>
                                      </p:cBhvr>
                                    </p:animEffect>
                                  </p:childTnLst>
                                </p:cTn>
                              </p:par>
                            </p:childTnLst>
                          </p:cTn>
                        </p:par>
                      </p:childTnLst>
                    </p:cTn>
                  </p:par>
                  <p:par>
                    <p:cTn id="198" fill="hold">
                      <p:stCondLst>
                        <p:cond delay="indefinite"/>
                      </p:stCondLst>
                      <p:childTnLst>
                        <p:par>
                          <p:cTn id="199" fill="hold">
                            <p:stCondLst>
                              <p:cond delay="0"/>
                            </p:stCondLst>
                            <p:childTnLst>
                              <p:par>
                                <p:cTn id="200" presetID="26" presetClass="entr" presetSubtype="0" fill="hold" grpId="0" nodeType="clickEffect">
                                  <p:stCondLst>
                                    <p:cond delay="0"/>
                                  </p:stCondLst>
                                  <p:childTnLst>
                                    <p:set>
                                      <p:cBhvr>
                                        <p:cTn id="201" dur="1" fill="hold">
                                          <p:stCondLst>
                                            <p:cond delay="0"/>
                                          </p:stCondLst>
                                        </p:cTn>
                                        <p:tgtEl>
                                          <p:spTgt spid="19"/>
                                        </p:tgtEl>
                                        <p:attrNameLst>
                                          <p:attrName>style.visibility</p:attrName>
                                        </p:attrNameLst>
                                      </p:cBhvr>
                                      <p:to>
                                        <p:strVal val="visible"/>
                                      </p:to>
                                    </p:set>
                                    <p:animEffect transition="in" filter="wipe(down)">
                                      <p:cBhvr>
                                        <p:cTn id="202" dur="580">
                                          <p:stCondLst>
                                            <p:cond delay="0"/>
                                          </p:stCondLst>
                                        </p:cTn>
                                        <p:tgtEl>
                                          <p:spTgt spid="19"/>
                                        </p:tgtEl>
                                      </p:cBhvr>
                                    </p:animEffect>
                                    <p:anim calcmode="lin" valueType="num">
                                      <p:cBhvr>
                                        <p:cTn id="20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0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0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0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0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8" dur="26">
                                          <p:stCondLst>
                                            <p:cond delay="650"/>
                                          </p:stCondLst>
                                        </p:cTn>
                                        <p:tgtEl>
                                          <p:spTgt spid="19"/>
                                        </p:tgtEl>
                                      </p:cBhvr>
                                      <p:to x="100000" y="60000"/>
                                    </p:animScale>
                                    <p:animScale>
                                      <p:cBhvr>
                                        <p:cTn id="209" dur="166" decel="50000">
                                          <p:stCondLst>
                                            <p:cond delay="676"/>
                                          </p:stCondLst>
                                        </p:cTn>
                                        <p:tgtEl>
                                          <p:spTgt spid="19"/>
                                        </p:tgtEl>
                                      </p:cBhvr>
                                      <p:to x="100000" y="100000"/>
                                    </p:animScale>
                                    <p:animScale>
                                      <p:cBhvr>
                                        <p:cTn id="210" dur="26">
                                          <p:stCondLst>
                                            <p:cond delay="1312"/>
                                          </p:stCondLst>
                                        </p:cTn>
                                        <p:tgtEl>
                                          <p:spTgt spid="19"/>
                                        </p:tgtEl>
                                      </p:cBhvr>
                                      <p:to x="100000" y="80000"/>
                                    </p:animScale>
                                    <p:animScale>
                                      <p:cBhvr>
                                        <p:cTn id="211" dur="166" decel="50000">
                                          <p:stCondLst>
                                            <p:cond delay="1338"/>
                                          </p:stCondLst>
                                        </p:cTn>
                                        <p:tgtEl>
                                          <p:spTgt spid="19"/>
                                        </p:tgtEl>
                                      </p:cBhvr>
                                      <p:to x="100000" y="100000"/>
                                    </p:animScale>
                                    <p:animScale>
                                      <p:cBhvr>
                                        <p:cTn id="212" dur="26">
                                          <p:stCondLst>
                                            <p:cond delay="1642"/>
                                          </p:stCondLst>
                                        </p:cTn>
                                        <p:tgtEl>
                                          <p:spTgt spid="19"/>
                                        </p:tgtEl>
                                      </p:cBhvr>
                                      <p:to x="100000" y="90000"/>
                                    </p:animScale>
                                    <p:animScale>
                                      <p:cBhvr>
                                        <p:cTn id="213" dur="166" decel="50000">
                                          <p:stCondLst>
                                            <p:cond delay="1668"/>
                                          </p:stCondLst>
                                        </p:cTn>
                                        <p:tgtEl>
                                          <p:spTgt spid="19"/>
                                        </p:tgtEl>
                                      </p:cBhvr>
                                      <p:to x="100000" y="100000"/>
                                    </p:animScale>
                                    <p:animScale>
                                      <p:cBhvr>
                                        <p:cTn id="214" dur="26">
                                          <p:stCondLst>
                                            <p:cond delay="1808"/>
                                          </p:stCondLst>
                                        </p:cTn>
                                        <p:tgtEl>
                                          <p:spTgt spid="19"/>
                                        </p:tgtEl>
                                      </p:cBhvr>
                                      <p:to x="100000" y="95000"/>
                                    </p:animScale>
                                    <p:animScale>
                                      <p:cBhvr>
                                        <p:cTn id="215" dur="166" decel="50000">
                                          <p:stCondLst>
                                            <p:cond delay="1834"/>
                                          </p:stCondLst>
                                        </p:cTn>
                                        <p:tgtEl>
                                          <p:spTgt spid="19"/>
                                        </p:tgtEl>
                                      </p:cBhvr>
                                      <p:to x="100000" y="100000"/>
                                    </p:animScale>
                                  </p:childTnLst>
                                </p:cTn>
                              </p:par>
                            </p:childTnLst>
                          </p:cTn>
                        </p:par>
                      </p:childTnLst>
                    </p:cTn>
                  </p:par>
                  <p:par>
                    <p:cTn id="216" fill="hold">
                      <p:stCondLst>
                        <p:cond delay="indefinite"/>
                      </p:stCondLst>
                      <p:childTnLst>
                        <p:par>
                          <p:cTn id="217" fill="hold">
                            <p:stCondLst>
                              <p:cond delay="0"/>
                            </p:stCondLst>
                            <p:childTnLst>
                              <p:par>
                                <p:cTn id="218" presetID="26" presetClass="entr" presetSubtype="0" fill="hold" grpId="0" nodeType="clickEffect">
                                  <p:stCondLst>
                                    <p:cond delay="0"/>
                                  </p:stCondLst>
                                  <p:childTnLst>
                                    <p:set>
                                      <p:cBhvr>
                                        <p:cTn id="219" dur="1" fill="hold">
                                          <p:stCondLst>
                                            <p:cond delay="0"/>
                                          </p:stCondLst>
                                        </p:cTn>
                                        <p:tgtEl>
                                          <p:spTgt spid="22"/>
                                        </p:tgtEl>
                                        <p:attrNameLst>
                                          <p:attrName>style.visibility</p:attrName>
                                        </p:attrNameLst>
                                      </p:cBhvr>
                                      <p:to>
                                        <p:strVal val="visible"/>
                                      </p:to>
                                    </p:set>
                                    <p:animEffect transition="in" filter="wipe(down)">
                                      <p:cBhvr>
                                        <p:cTn id="220" dur="580">
                                          <p:stCondLst>
                                            <p:cond delay="0"/>
                                          </p:stCondLst>
                                        </p:cTn>
                                        <p:tgtEl>
                                          <p:spTgt spid="22"/>
                                        </p:tgtEl>
                                      </p:cBhvr>
                                    </p:animEffect>
                                    <p:anim calcmode="lin" valueType="num">
                                      <p:cBhvr>
                                        <p:cTn id="2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6" dur="26">
                                          <p:stCondLst>
                                            <p:cond delay="650"/>
                                          </p:stCondLst>
                                        </p:cTn>
                                        <p:tgtEl>
                                          <p:spTgt spid="22"/>
                                        </p:tgtEl>
                                      </p:cBhvr>
                                      <p:to x="100000" y="60000"/>
                                    </p:animScale>
                                    <p:animScale>
                                      <p:cBhvr>
                                        <p:cTn id="227" dur="166" decel="50000">
                                          <p:stCondLst>
                                            <p:cond delay="676"/>
                                          </p:stCondLst>
                                        </p:cTn>
                                        <p:tgtEl>
                                          <p:spTgt spid="22"/>
                                        </p:tgtEl>
                                      </p:cBhvr>
                                      <p:to x="100000" y="100000"/>
                                    </p:animScale>
                                    <p:animScale>
                                      <p:cBhvr>
                                        <p:cTn id="228" dur="26">
                                          <p:stCondLst>
                                            <p:cond delay="1312"/>
                                          </p:stCondLst>
                                        </p:cTn>
                                        <p:tgtEl>
                                          <p:spTgt spid="22"/>
                                        </p:tgtEl>
                                      </p:cBhvr>
                                      <p:to x="100000" y="80000"/>
                                    </p:animScale>
                                    <p:animScale>
                                      <p:cBhvr>
                                        <p:cTn id="229" dur="166" decel="50000">
                                          <p:stCondLst>
                                            <p:cond delay="1338"/>
                                          </p:stCondLst>
                                        </p:cTn>
                                        <p:tgtEl>
                                          <p:spTgt spid="22"/>
                                        </p:tgtEl>
                                      </p:cBhvr>
                                      <p:to x="100000" y="100000"/>
                                    </p:animScale>
                                    <p:animScale>
                                      <p:cBhvr>
                                        <p:cTn id="230" dur="26">
                                          <p:stCondLst>
                                            <p:cond delay="1642"/>
                                          </p:stCondLst>
                                        </p:cTn>
                                        <p:tgtEl>
                                          <p:spTgt spid="22"/>
                                        </p:tgtEl>
                                      </p:cBhvr>
                                      <p:to x="100000" y="90000"/>
                                    </p:animScale>
                                    <p:animScale>
                                      <p:cBhvr>
                                        <p:cTn id="231" dur="166" decel="50000">
                                          <p:stCondLst>
                                            <p:cond delay="1668"/>
                                          </p:stCondLst>
                                        </p:cTn>
                                        <p:tgtEl>
                                          <p:spTgt spid="22"/>
                                        </p:tgtEl>
                                      </p:cBhvr>
                                      <p:to x="100000" y="100000"/>
                                    </p:animScale>
                                    <p:animScale>
                                      <p:cBhvr>
                                        <p:cTn id="232" dur="26">
                                          <p:stCondLst>
                                            <p:cond delay="1808"/>
                                          </p:stCondLst>
                                        </p:cTn>
                                        <p:tgtEl>
                                          <p:spTgt spid="22"/>
                                        </p:tgtEl>
                                      </p:cBhvr>
                                      <p:to x="100000" y="95000"/>
                                    </p:animScale>
                                    <p:animScale>
                                      <p:cBhvr>
                                        <p:cTn id="233"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animBg="1"/>
      <p:bldP spid="22" grpId="0"/>
      <p:bldP spid="24" grpId="0" animBg="1"/>
      <p:bldP spid="24" grpId="1"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64" name="Text Box 8"/>
          <p:cNvSpPr txBox="1">
            <a:spLocks noChangeArrowheads="1"/>
          </p:cNvSpPr>
          <p:nvPr/>
        </p:nvSpPr>
        <p:spPr bwMode="auto">
          <a:xfrm>
            <a:off x="304800" y="731056"/>
            <a:ext cx="228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chemeClr val="bg1"/>
                </a:solidFill>
                <a:latin typeface="+mn-lt"/>
              </a:rPr>
              <a:t>1. </a:t>
            </a:r>
            <a:r>
              <a:rPr lang="en-US" sz="2800" b="1" i="1" u="sng" dirty="0" err="1">
                <a:solidFill>
                  <a:schemeClr val="bg1"/>
                </a:solidFill>
                <a:latin typeface="+mn-lt"/>
              </a:rPr>
              <a:t>Tính</a:t>
            </a:r>
            <a:r>
              <a:rPr lang="en-US" sz="2800" b="1" i="1" u="sng" dirty="0">
                <a:solidFill>
                  <a:schemeClr val="bg1"/>
                </a:solidFill>
                <a:latin typeface="+mn-lt"/>
              </a:rPr>
              <a:t> </a:t>
            </a:r>
            <a:r>
              <a:rPr lang="en-US" sz="2800" b="1" i="1" u="sng" dirty="0" err="1">
                <a:solidFill>
                  <a:schemeClr val="bg1"/>
                </a:solidFill>
                <a:latin typeface="+mn-lt"/>
              </a:rPr>
              <a:t>khử</a:t>
            </a:r>
            <a:endParaRPr lang="en-US" sz="2800" b="1" i="1" u="sng" dirty="0">
              <a:solidFill>
                <a:schemeClr val="bg1"/>
              </a:solidFill>
              <a:latin typeface="+mn-lt"/>
            </a:endParaRPr>
          </a:p>
        </p:txBody>
      </p:sp>
      <p:sp>
        <p:nvSpPr>
          <p:cNvPr id="198665" name="Text Box 9"/>
          <p:cNvSpPr txBox="1">
            <a:spLocks noChangeArrowheads="1"/>
          </p:cNvSpPr>
          <p:nvPr/>
        </p:nvSpPr>
        <p:spPr bwMode="auto">
          <a:xfrm>
            <a:off x="1219200" y="1730514"/>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i="1" u="sng" dirty="0">
                <a:solidFill>
                  <a:srgbClr val="990000"/>
                </a:solidFill>
                <a:latin typeface="+mn-lt"/>
              </a:rPr>
              <a:t>a. </a:t>
            </a:r>
            <a:r>
              <a:rPr lang="en-US" sz="2400" b="1" i="1" u="sng" dirty="0" err="1">
                <a:solidFill>
                  <a:srgbClr val="990000"/>
                </a:solidFill>
                <a:latin typeface="+mn-lt"/>
              </a:rPr>
              <a:t>Tác</a:t>
            </a:r>
            <a:r>
              <a:rPr lang="en-US" sz="2400" b="1" i="1" u="sng" dirty="0">
                <a:solidFill>
                  <a:srgbClr val="990000"/>
                </a:solidFill>
                <a:latin typeface="+mn-lt"/>
              </a:rPr>
              <a:t> </a:t>
            </a:r>
            <a:r>
              <a:rPr lang="en-US" sz="2400" b="1" i="1" u="sng" dirty="0" err="1">
                <a:solidFill>
                  <a:srgbClr val="990000"/>
                </a:solidFill>
                <a:latin typeface="+mn-lt"/>
              </a:rPr>
              <a:t>dụng</a:t>
            </a:r>
            <a:r>
              <a:rPr lang="en-US" sz="2400" b="1" i="1" u="sng" dirty="0">
                <a:solidFill>
                  <a:srgbClr val="990000"/>
                </a:solidFill>
                <a:latin typeface="+mn-lt"/>
              </a:rPr>
              <a:t> </a:t>
            </a:r>
            <a:r>
              <a:rPr lang="en-US" sz="2400" b="1" i="1" u="sng" dirty="0" err="1">
                <a:solidFill>
                  <a:srgbClr val="990000"/>
                </a:solidFill>
                <a:latin typeface="+mn-lt"/>
              </a:rPr>
              <a:t>với</a:t>
            </a:r>
            <a:r>
              <a:rPr lang="en-US" sz="2400" b="1" i="1" u="sng" dirty="0">
                <a:solidFill>
                  <a:srgbClr val="990000"/>
                </a:solidFill>
                <a:latin typeface="+mn-lt"/>
              </a:rPr>
              <a:t> </a:t>
            </a:r>
            <a:r>
              <a:rPr lang="en-US" sz="2400" b="1" i="1" u="sng" dirty="0" err="1">
                <a:solidFill>
                  <a:srgbClr val="990000"/>
                </a:solidFill>
                <a:latin typeface="+mn-lt"/>
              </a:rPr>
              <a:t>oxi</a:t>
            </a:r>
            <a:endParaRPr lang="en-US" sz="2400" b="1" i="1" u="sng" dirty="0">
              <a:solidFill>
                <a:srgbClr val="990000"/>
              </a:solidFill>
              <a:latin typeface="+mn-lt"/>
            </a:endParaRPr>
          </a:p>
        </p:txBody>
      </p:sp>
      <p:sp>
        <p:nvSpPr>
          <p:cNvPr id="13337" name="Text Box 25"/>
          <p:cNvSpPr txBox="1">
            <a:spLocks noChangeArrowheads="1"/>
          </p:cNvSpPr>
          <p:nvPr/>
        </p:nvSpPr>
        <p:spPr bwMode="auto">
          <a:xfrm>
            <a:off x="838200" y="624027"/>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p>
        </p:txBody>
      </p:sp>
      <p:sp>
        <p:nvSpPr>
          <p:cNvPr id="29" name="Title 1"/>
          <p:cNvSpPr txBox="1">
            <a:spLocks/>
          </p:cNvSpPr>
          <p:nvPr/>
        </p:nvSpPr>
        <p:spPr>
          <a:xfrm>
            <a:off x="0" y="144864"/>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rPr>
              <a:t>III.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hóa</a:t>
            </a:r>
            <a:r>
              <a:rPr lang="en-US" sz="4000" b="1" dirty="0" smtClean="0">
                <a:solidFill>
                  <a:schemeClr val="bg1"/>
                </a:solidFill>
              </a:rPr>
              <a:t> </a:t>
            </a:r>
            <a:r>
              <a:rPr lang="en-US" sz="4000" b="1" dirty="0" err="1" smtClean="0">
                <a:solidFill>
                  <a:schemeClr val="bg1"/>
                </a:solidFill>
              </a:rPr>
              <a:t>học</a:t>
            </a:r>
            <a:endParaRPr lang="en-US" sz="4000" b="1" dirty="0">
              <a:solidFill>
                <a:schemeClr val="bg1"/>
              </a:solidFill>
            </a:endParaRPr>
          </a:p>
        </p:txBody>
      </p:sp>
      <p:sp>
        <p:nvSpPr>
          <p:cNvPr id="2" name="TextBox 1"/>
          <p:cNvSpPr txBox="1"/>
          <p:nvPr/>
        </p:nvSpPr>
        <p:spPr>
          <a:xfrm>
            <a:off x="1143000" y="2667000"/>
            <a:ext cx="7620000" cy="1200329"/>
          </a:xfrm>
          <a:prstGeom prst="rect">
            <a:avLst/>
          </a:prstGeom>
          <a:noFill/>
        </p:spPr>
        <p:txBody>
          <a:bodyPr wrap="square" rtlCol="0">
            <a:spAutoFit/>
          </a:bodyPr>
          <a:lstStyle/>
          <a:p>
            <a:r>
              <a:rPr lang="en-US" sz="3600" b="1" dirty="0" err="1" smtClean="0">
                <a:solidFill>
                  <a:srgbClr val="0070C0"/>
                </a:solidFill>
                <a:latin typeface="Times New Roman" pitchFamily="18" charset="0"/>
                <a:cs typeface="Times New Roman" pitchFamily="18" charset="0"/>
              </a:rPr>
              <a:t>Học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sinh</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quan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sát</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thí</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nghiệm</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nêu</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hiện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tượng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và</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viết</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các</a:t>
            </a:r>
            <a:r>
              <a:rPr lang="en-US" sz="3600" b="1" dirty="0" smtClean="0">
                <a:solidFill>
                  <a:srgbClr val="0070C0"/>
                </a:solidFill>
                <a:latin typeface="Times New Roman" pitchFamily="18" charset="0"/>
                <a:cs typeface="Times New Roman" pitchFamily="18" charset="0"/>
              </a:rPr>
              <a:t> PTHH .</a:t>
            </a:r>
            <a:endParaRPr lang="en-US" sz="3600" b="1" dirty="0">
              <a:solidFill>
                <a:srgbClr val="0070C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98665"/>
                                        </p:tgtEl>
                                        <p:attrNameLst>
                                          <p:attrName>style.visibility</p:attrName>
                                        </p:attrNameLst>
                                      </p:cBhvr>
                                      <p:to>
                                        <p:strVal val="visible"/>
                                      </p:to>
                                    </p:set>
                                    <p:animEffect transition="in" filter="plus(in)">
                                      <p:cBhvr>
                                        <p:cTn id="7" dur="500"/>
                                        <p:tgtEl>
                                          <p:spTgt spid="19866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16764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4" name="Text Box 8"/>
          <p:cNvSpPr txBox="1">
            <a:spLocks noChangeArrowheads="1"/>
          </p:cNvSpPr>
          <p:nvPr/>
        </p:nvSpPr>
        <p:spPr bwMode="auto">
          <a:xfrm>
            <a:off x="304800" y="731056"/>
            <a:ext cx="228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chemeClr val="bg1"/>
                </a:solidFill>
                <a:latin typeface="+mn-lt"/>
              </a:rPr>
              <a:t>1. </a:t>
            </a:r>
            <a:r>
              <a:rPr lang="en-US" sz="2800" b="1" i="1" u="sng" dirty="0" err="1">
                <a:solidFill>
                  <a:schemeClr val="bg1"/>
                </a:solidFill>
                <a:latin typeface="+mn-lt"/>
              </a:rPr>
              <a:t>Tính</a:t>
            </a:r>
            <a:r>
              <a:rPr lang="en-US" sz="2800" b="1" i="1" u="sng" dirty="0">
                <a:solidFill>
                  <a:schemeClr val="bg1"/>
                </a:solidFill>
                <a:latin typeface="+mn-lt"/>
              </a:rPr>
              <a:t> </a:t>
            </a:r>
            <a:r>
              <a:rPr lang="en-US" sz="2800" b="1" i="1" u="sng" dirty="0" err="1">
                <a:solidFill>
                  <a:schemeClr val="bg1"/>
                </a:solidFill>
                <a:latin typeface="+mn-lt"/>
              </a:rPr>
              <a:t>khử</a:t>
            </a:r>
            <a:endParaRPr lang="en-US" sz="2800" b="1" i="1" u="sng" dirty="0">
              <a:solidFill>
                <a:schemeClr val="bg1"/>
              </a:solidFill>
              <a:latin typeface="+mn-lt"/>
            </a:endParaRPr>
          </a:p>
        </p:txBody>
      </p:sp>
      <p:sp>
        <p:nvSpPr>
          <p:cNvPr id="198665" name="Text Box 9"/>
          <p:cNvSpPr txBox="1">
            <a:spLocks noChangeArrowheads="1"/>
          </p:cNvSpPr>
          <p:nvPr/>
        </p:nvSpPr>
        <p:spPr bwMode="auto">
          <a:xfrm>
            <a:off x="1219200" y="1730514"/>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i="1" u="sng" dirty="0">
                <a:solidFill>
                  <a:srgbClr val="990000"/>
                </a:solidFill>
                <a:latin typeface="+mn-lt"/>
              </a:rPr>
              <a:t>a. </a:t>
            </a:r>
            <a:r>
              <a:rPr lang="en-US" sz="2400" b="1" i="1" u="sng" dirty="0" err="1">
                <a:solidFill>
                  <a:srgbClr val="990000"/>
                </a:solidFill>
                <a:latin typeface="+mn-lt"/>
              </a:rPr>
              <a:t>Tác</a:t>
            </a:r>
            <a:r>
              <a:rPr lang="en-US" sz="2400" b="1" i="1" u="sng" dirty="0">
                <a:solidFill>
                  <a:srgbClr val="990000"/>
                </a:solidFill>
                <a:latin typeface="+mn-lt"/>
              </a:rPr>
              <a:t> </a:t>
            </a:r>
            <a:r>
              <a:rPr lang="en-US" sz="2400" b="1" i="1" u="sng" dirty="0" err="1">
                <a:solidFill>
                  <a:srgbClr val="990000"/>
                </a:solidFill>
                <a:latin typeface="+mn-lt"/>
              </a:rPr>
              <a:t>dụng</a:t>
            </a:r>
            <a:r>
              <a:rPr lang="en-US" sz="2400" b="1" i="1" u="sng" dirty="0">
                <a:solidFill>
                  <a:srgbClr val="990000"/>
                </a:solidFill>
                <a:latin typeface="+mn-lt"/>
              </a:rPr>
              <a:t> </a:t>
            </a:r>
            <a:r>
              <a:rPr lang="en-US" sz="2400" b="1" i="1" u="sng" dirty="0" err="1">
                <a:solidFill>
                  <a:srgbClr val="990000"/>
                </a:solidFill>
                <a:latin typeface="+mn-lt"/>
              </a:rPr>
              <a:t>với</a:t>
            </a:r>
            <a:r>
              <a:rPr lang="en-US" sz="2400" b="1" i="1" u="sng" dirty="0">
                <a:solidFill>
                  <a:srgbClr val="990000"/>
                </a:solidFill>
                <a:latin typeface="+mn-lt"/>
              </a:rPr>
              <a:t> </a:t>
            </a:r>
            <a:r>
              <a:rPr lang="en-US" sz="2400" b="1" i="1" u="sng" dirty="0" err="1">
                <a:solidFill>
                  <a:srgbClr val="990000"/>
                </a:solidFill>
                <a:latin typeface="+mn-lt"/>
              </a:rPr>
              <a:t>oxi</a:t>
            </a:r>
            <a:endParaRPr lang="en-US" sz="2400" b="1" i="1" u="sng" dirty="0">
              <a:solidFill>
                <a:srgbClr val="990000"/>
              </a:solidFill>
              <a:latin typeface="+mn-lt"/>
            </a:endParaRPr>
          </a:p>
        </p:txBody>
      </p:sp>
      <p:sp>
        <p:nvSpPr>
          <p:cNvPr id="198666" name="Text Box 10"/>
          <p:cNvSpPr txBox="1">
            <a:spLocks noChangeArrowheads="1"/>
          </p:cNvSpPr>
          <p:nvPr/>
        </p:nvSpPr>
        <p:spPr bwMode="auto">
          <a:xfrm>
            <a:off x="946150" y="5007114"/>
            <a:ext cx="5530850" cy="707886"/>
          </a:xfrm>
          <a:prstGeom prst="rect">
            <a:avLst/>
          </a:prstGeom>
          <a:solidFill>
            <a:srgbClr val="FFC000"/>
          </a:solidFill>
          <a:ln/>
          <a:extLst/>
        </p:spPr>
        <p:style>
          <a:lnRef idx="0">
            <a:schemeClr val="accent1"/>
          </a:lnRef>
          <a:fillRef idx="3">
            <a:schemeClr val="accent1"/>
          </a:fillRef>
          <a:effectRef idx="3">
            <a:schemeClr val="accent1"/>
          </a:effectRef>
          <a:fontRef idx="minor">
            <a:schemeClr val="lt1"/>
          </a:fontRef>
        </p:style>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i="1" dirty="0">
                <a:solidFill>
                  <a:srgbClr val="FF0000"/>
                </a:solidFill>
                <a:latin typeface="Palatino Linotype" pitchFamily="18" charset="0"/>
              </a:rPr>
              <a:t> </a:t>
            </a:r>
            <a:r>
              <a:rPr lang="en-US" sz="2000" b="1" i="1" dirty="0" err="1" smtClean="0">
                <a:solidFill>
                  <a:srgbClr val="FF0000"/>
                </a:solidFill>
                <a:latin typeface="Times New Roman" pitchFamily="18" charset="0"/>
              </a:rPr>
              <a:t>Nên</a:t>
            </a:r>
            <a:r>
              <a:rPr lang="en-US" sz="2000" b="1" i="1" dirty="0" smtClean="0">
                <a:solidFill>
                  <a:srgbClr val="FF0000"/>
                </a:solidFill>
                <a:latin typeface="Times New Roman" pitchFamily="18" charset="0"/>
              </a:rPr>
              <a:t> </a:t>
            </a:r>
            <a:r>
              <a:rPr lang="en-US" sz="2000" b="1" i="1" dirty="0" err="1">
                <a:solidFill>
                  <a:srgbClr val="FF0000"/>
                </a:solidFill>
                <a:latin typeface="Times New Roman" pitchFamily="18" charset="0"/>
              </a:rPr>
              <a:t>sử</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dụng</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bếp</a:t>
            </a:r>
            <a:r>
              <a:rPr lang="en-US" sz="2000" b="1" i="1" dirty="0">
                <a:solidFill>
                  <a:srgbClr val="FF0000"/>
                </a:solidFill>
                <a:latin typeface="Times New Roman" pitchFamily="18" charset="0"/>
              </a:rPr>
              <a:t> than ở </a:t>
            </a:r>
            <a:r>
              <a:rPr lang="en-US" sz="2000" b="1" i="1" dirty="0" err="1">
                <a:solidFill>
                  <a:srgbClr val="FF0000"/>
                </a:solidFill>
                <a:latin typeface="Times New Roman" pitchFamily="18" charset="0"/>
              </a:rPr>
              <a:t>nơi</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thoáng</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khí</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dư</a:t>
            </a:r>
            <a:r>
              <a:rPr lang="en-US" sz="2000" b="1" i="1" dirty="0">
                <a:solidFill>
                  <a:srgbClr val="FF0000"/>
                </a:solidFill>
                <a:latin typeface="Times New Roman" pitchFamily="18" charset="0"/>
              </a:rPr>
              <a:t> O</a:t>
            </a:r>
            <a:r>
              <a:rPr lang="en-US" sz="2000" b="1" i="1" baseline="-25000" dirty="0">
                <a:solidFill>
                  <a:srgbClr val="FF0000"/>
                </a:solidFill>
                <a:latin typeface="Times New Roman" pitchFamily="18" charset="0"/>
              </a:rPr>
              <a:t>2</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để</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hạn</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chế</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khí</a:t>
            </a:r>
            <a:r>
              <a:rPr lang="en-US" sz="2000" b="1" i="1" dirty="0">
                <a:solidFill>
                  <a:srgbClr val="FF0000"/>
                </a:solidFill>
                <a:latin typeface="Times New Roman" pitchFamily="18" charset="0"/>
              </a:rPr>
              <a:t> CO </a:t>
            </a:r>
            <a:r>
              <a:rPr lang="en-US" sz="2000" b="1" i="1" dirty="0" err="1">
                <a:solidFill>
                  <a:srgbClr val="FF0000"/>
                </a:solidFill>
                <a:latin typeface="Times New Roman" pitchFamily="18" charset="0"/>
              </a:rPr>
              <a:t>tạo</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ra.</a:t>
            </a:r>
            <a:endParaRPr lang="en-US" sz="2000" b="1" i="1" dirty="0">
              <a:solidFill>
                <a:srgbClr val="FF0000"/>
              </a:solidFill>
              <a:latin typeface="Times New Roman" pitchFamily="18" charset="0"/>
            </a:endParaRPr>
          </a:p>
        </p:txBody>
      </p:sp>
      <p:sp>
        <p:nvSpPr>
          <p:cNvPr id="198668" name="Text Box 33"/>
          <p:cNvSpPr txBox="1">
            <a:spLocks noChangeArrowheads="1"/>
          </p:cNvSpPr>
          <p:nvPr/>
        </p:nvSpPr>
        <p:spPr bwMode="auto">
          <a:xfrm>
            <a:off x="914400" y="2362200"/>
            <a:ext cx="1927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200" dirty="0"/>
              <a:t>C +  O</a:t>
            </a:r>
            <a:r>
              <a:rPr lang="en-US" sz="3200" baseline="-25000" dirty="0"/>
              <a:t>2</a:t>
            </a:r>
            <a:endParaRPr lang="en-US" sz="3200" dirty="0"/>
          </a:p>
        </p:txBody>
      </p:sp>
      <p:graphicFrame>
        <p:nvGraphicFramePr>
          <p:cNvPr id="198669" name="Object 34"/>
          <p:cNvGraphicFramePr>
            <a:graphicFrameLocks noChangeAspect="1"/>
          </p:cNvGraphicFramePr>
          <p:nvPr>
            <p:extLst>
              <p:ext uri="{D42A27DB-BD31-4B8C-83A1-F6EECF244321}">
                <p14:modId xmlns:p14="http://schemas.microsoft.com/office/powerpoint/2010/main" val="3814393666"/>
              </p:ext>
            </p:extLst>
          </p:nvPr>
        </p:nvGraphicFramePr>
        <p:xfrm>
          <a:off x="2508250" y="2268538"/>
          <a:ext cx="1073150" cy="550862"/>
        </p:xfrm>
        <a:graphic>
          <a:graphicData uri="http://schemas.openxmlformats.org/presentationml/2006/ole">
            <mc:AlternateContent xmlns:mc="http://schemas.openxmlformats.org/markup-compatibility/2006">
              <mc:Choice xmlns:v="urn:schemas-microsoft-com:vml" Requires="v">
                <p:oleObj spid="_x0000_s16422" name="Equation" r:id="rId4" imgW="494870" imgH="253780" progId="Equation.DSMT4">
                  <p:embed/>
                </p:oleObj>
              </mc:Choice>
              <mc:Fallback>
                <p:oleObj name="Equation" r:id="rId4" imgW="494870" imgH="2537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0" y="2268538"/>
                        <a:ext cx="10731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8670" name="Text Box 35"/>
          <p:cNvSpPr txBox="1">
            <a:spLocks noChangeArrowheads="1"/>
          </p:cNvSpPr>
          <p:nvPr/>
        </p:nvSpPr>
        <p:spPr bwMode="auto">
          <a:xfrm>
            <a:off x="3429000" y="2310825"/>
            <a:ext cx="106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200" dirty="0"/>
              <a:t>CO</a:t>
            </a:r>
            <a:r>
              <a:rPr lang="en-US" sz="3200" baseline="-25000" dirty="0"/>
              <a:t>2</a:t>
            </a:r>
            <a:endParaRPr lang="en-US" sz="3200" dirty="0"/>
          </a:p>
        </p:txBody>
      </p:sp>
      <p:sp>
        <p:nvSpPr>
          <p:cNvPr id="198671" name="Text Box 36"/>
          <p:cNvSpPr txBox="1">
            <a:spLocks noChangeArrowheads="1"/>
          </p:cNvSpPr>
          <p:nvPr/>
        </p:nvSpPr>
        <p:spPr bwMode="auto">
          <a:xfrm>
            <a:off x="1752600" y="2133600"/>
            <a:ext cx="940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dirty="0"/>
              <a:t>0</a:t>
            </a:r>
          </a:p>
        </p:txBody>
      </p:sp>
      <p:sp>
        <p:nvSpPr>
          <p:cNvPr id="198672" name="Text Box 37"/>
          <p:cNvSpPr txBox="1">
            <a:spLocks noChangeArrowheads="1"/>
          </p:cNvSpPr>
          <p:nvPr/>
        </p:nvSpPr>
        <p:spPr bwMode="auto">
          <a:xfrm>
            <a:off x="3200400" y="2209800"/>
            <a:ext cx="1035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dirty="0">
                <a:solidFill>
                  <a:srgbClr val="FF3300"/>
                </a:solidFill>
              </a:rPr>
              <a:t>+4</a:t>
            </a:r>
          </a:p>
        </p:txBody>
      </p:sp>
      <p:sp>
        <p:nvSpPr>
          <p:cNvPr id="13329" name="Text Box 40"/>
          <p:cNvSpPr txBox="1">
            <a:spLocks noChangeArrowheads="1"/>
          </p:cNvSpPr>
          <p:nvPr/>
        </p:nvSpPr>
        <p:spPr bwMode="auto">
          <a:xfrm>
            <a:off x="2925763" y="3476764"/>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1200">
              <a:solidFill>
                <a:srgbClr val="FF3300"/>
              </a:solidFill>
            </a:endParaRPr>
          </a:p>
        </p:txBody>
      </p:sp>
      <p:sp>
        <p:nvSpPr>
          <p:cNvPr id="198674" name="Text Box 41"/>
          <p:cNvSpPr txBox="1">
            <a:spLocks noChangeArrowheads="1"/>
          </p:cNvSpPr>
          <p:nvPr/>
        </p:nvSpPr>
        <p:spPr bwMode="auto">
          <a:xfrm>
            <a:off x="838200" y="3736539"/>
            <a:ext cx="1981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t>CO</a:t>
            </a:r>
            <a:r>
              <a:rPr lang="en-US" sz="3200" baseline="-25000" dirty="0"/>
              <a:t>2</a:t>
            </a:r>
            <a:r>
              <a:rPr lang="en-US" sz="3200" dirty="0"/>
              <a:t> + C</a:t>
            </a:r>
          </a:p>
        </p:txBody>
      </p:sp>
      <p:sp>
        <p:nvSpPr>
          <p:cNvPr id="198675" name="Text Box 43"/>
          <p:cNvSpPr txBox="1">
            <a:spLocks noChangeArrowheads="1"/>
          </p:cNvSpPr>
          <p:nvPr/>
        </p:nvSpPr>
        <p:spPr bwMode="auto">
          <a:xfrm>
            <a:off x="3810000" y="3635514"/>
            <a:ext cx="114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t>CO</a:t>
            </a:r>
          </a:p>
        </p:txBody>
      </p:sp>
      <p:sp>
        <p:nvSpPr>
          <p:cNvPr id="198676" name="Text Box 44"/>
          <p:cNvSpPr txBox="1">
            <a:spLocks noChangeArrowheads="1"/>
          </p:cNvSpPr>
          <p:nvPr/>
        </p:nvSpPr>
        <p:spPr bwMode="auto">
          <a:xfrm>
            <a:off x="3657600" y="3639979"/>
            <a:ext cx="5955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rgbClr val="0033CC"/>
                </a:solidFill>
              </a:rPr>
              <a:t>2</a:t>
            </a:r>
          </a:p>
        </p:txBody>
      </p:sp>
      <p:sp>
        <p:nvSpPr>
          <p:cNvPr id="198677" name="Text Box 21"/>
          <p:cNvSpPr txBox="1">
            <a:spLocks noChangeArrowheads="1"/>
          </p:cNvSpPr>
          <p:nvPr/>
        </p:nvSpPr>
        <p:spPr bwMode="auto">
          <a:xfrm>
            <a:off x="990600" y="3570982"/>
            <a:ext cx="880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dirty="0">
                <a:solidFill>
                  <a:srgbClr val="FF0066"/>
                </a:solidFill>
              </a:rPr>
              <a:t>+4</a:t>
            </a:r>
          </a:p>
        </p:txBody>
      </p:sp>
      <p:sp>
        <p:nvSpPr>
          <p:cNvPr id="198678" name="Text Box 22"/>
          <p:cNvSpPr txBox="1">
            <a:spLocks noChangeArrowheads="1"/>
          </p:cNvSpPr>
          <p:nvPr/>
        </p:nvSpPr>
        <p:spPr bwMode="auto">
          <a:xfrm>
            <a:off x="3962400" y="3429000"/>
            <a:ext cx="8805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000" dirty="0">
                <a:solidFill>
                  <a:srgbClr val="FF0066"/>
                </a:solidFill>
              </a:rPr>
              <a:t>+2</a:t>
            </a:r>
          </a:p>
        </p:txBody>
      </p:sp>
      <p:sp>
        <p:nvSpPr>
          <p:cNvPr id="198679" name="Line 23"/>
          <p:cNvSpPr>
            <a:spLocks noChangeShapeType="1"/>
          </p:cNvSpPr>
          <p:nvPr/>
        </p:nvSpPr>
        <p:spPr bwMode="auto">
          <a:xfrm>
            <a:off x="2743200" y="4016514"/>
            <a:ext cx="1028700" cy="0"/>
          </a:xfrm>
          <a:prstGeom prst="line">
            <a:avLst/>
          </a:prstGeom>
          <a:noFill/>
          <a:ln w="317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98680" name="Object 24"/>
          <p:cNvGraphicFramePr>
            <a:graphicFrameLocks noChangeAspect="1"/>
          </p:cNvGraphicFramePr>
          <p:nvPr>
            <p:extLst>
              <p:ext uri="{D42A27DB-BD31-4B8C-83A1-F6EECF244321}">
                <p14:modId xmlns:p14="http://schemas.microsoft.com/office/powerpoint/2010/main" val="4128037257"/>
              </p:ext>
            </p:extLst>
          </p:nvPr>
        </p:nvGraphicFramePr>
        <p:xfrm>
          <a:off x="3048000" y="3559314"/>
          <a:ext cx="457200" cy="437852"/>
        </p:xfrm>
        <a:graphic>
          <a:graphicData uri="http://schemas.openxmlformats.org/presentationml/2006/ole">
            <mc:AlternateContent xmlns:mc="http://schemas.openxmlformats.org/markup-compatibility/2006">
              <mc:Choice xmlns:v="urn:schemas-microsoft-com:vml" Requires="v">
                <p:oleObj spid="_x0000_s16423" name="Equation" r:id="rId6" imgW="152334" imgH="228501" progId="Equation.DSMT4">
                  <p:embed/>
                </p:oleObj>
              </mc:Choice>
              <mc:Fallback>
                <p:oleObj name="Equation" r:id="rId6" imgW="152334"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559314"/>
                        <a:ext cx="457200" cy="437852"/>
                      </a:xfrm>
                      <a:prstGeom prst="rect">
                        <a:avLst/>
                      </a:prstGeom>
                      <a:noFill/>
                      <a:ln>
                        <a:noFill/>
                      </a:ln>
                      <a:effectLst/>
                      <a:extLst/>
                    </p:spPr>
                  </p:pic>
                </p:oleObj>
              </mc:Fallback>
            </mc:AlternateContent>
          </a:graphicData>
        </a:graphic>
      </p:graphicFrame>
      <p:sp>
        <p:nvSpPr>
          <p:cNvPr id="13337" name="Text Box 25"/>
          <p:cNvSpPr txBox="1">
            <a:spLocks noChangeArrowheads="1"/>
          </p:cNvSpPr>
          <p:nvPr/>
        </p:nvSpPr>
        <p:spPr bwMode="auto">
          <a:xfrm>
            <a:off x="838200" y="624027"/>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p>
        </p:txBody>
      </p:sp>
      <p:sp>
        <p:nvSpPr>
          <p:cNvPr id="198682" name="Text Box 26"/>
          <p:cNvSpPr txBox="1">
            <a:spLocks noChangeArrowheads="1"/>
          </p:cNvSpPr>
          <p:nvPr/>
        </p:nvSpPr>
        <p:spPr bwMode="auto">
          <a:xfrm>
            <a:off x="304800" y="3048000"/>
            <a:ext cx="4648200" cy="461665"/>
          </a:xfrm>
          <a:prstGeom prst="rect">
            <a:avLst/>
          </a:prstGeom>
          <a:solidFill>
            <a:srgbClr val="CC0000"/>
          </a:solidFill>
          <a:ln>
            <a:solidFill>
              <a:srgbClr val="FF9966"/>
            </a:solidFill>
          </a:ln>
          <a:effectLst>
            <a:outerShdw blurRad="40000" dist="20000" dir="5400000" rotWithShape="0">
              <a:srgbClr val="000000">
                <a:alpha val="38000"/>
              </a:srgbClr>
            </a:outerShdw>
            <a:softEdge rad="31750"/>
          </a:effectLst>
          <a:scene3d>
            <a:camera prst="orthographicFront"/>
            <a:lightRig rig="threePt" dir="t"/>
          </a:scene3d>
          <a:sp3d>
            <a:bevelT/>
          </a:sp3d>
          <a:extLst/>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b="1" dirty="0">
                <a:solidFill>
                  <a:schemeClr val="bg1"/>
                </a:solidFill>
                <a:latin typeface="+mj-lt"/>
              </a:rPr>
              <a:t>Ở </a:t>
            </a:r>
            <a:r>
              <a:rPr lang="en-US" sz="2400" b="1" dirty="0" err="1">
                <a:solidFill>
                  <a:schemeClr val="bg1"/>
                </a:solidFill>
                <a:latin typeface="+mj-lt"/>
              </a:rPr>
              <a:t>nhiệt</a:t>
            </a:r>
            <a:r>
              <a:rPr lang="en-US" sz="2400" b="1" dirty="0">
                <a:solidFill>
                  <a:schemeClr val="bg1"/>
                </a:solidFill>
                <a:latin typeface="+mj-lt"/>
              </a:rPr>
              <a:t> </a:t>
            </a:r>
            <a:r>
              <a:rPr lang="en-US" sz="2400" b="1" dirty="0" err="1">
                <a:solidFill>
                  <a:schemeClr val="bg1"/>
                </a:solidFill>
                <a:latin typeface="+mj-lt"/>
              </a:rPr>
              <a:t>độ</a:t>
            </a:r>
            <a:r>
              <a:rPr lang="en-US" sz="2400" b="1" dirty="0">
                <a:solidFill>
                  <a:schemeClr val="bg1"/>
                </a:solidFill>
                <a:latin typeface="+mj-lt"/>
              </a:rPr>
              <a:t> </a:t>
            </a:r>
            <a:r>
              <a:rPr lang="en-US" sz="2400" b="1" dirty="0" err="1" smtClean="0">
                <a:solidFill>
                  <a:schemeClr val="bg1"/>
                </a:solidFill>
                <a:latin typeface="+mj-lt"/>
              </a:rPr>
              <a:t>cao</a:t>
            </a:r>
            <a:r>
              <a:rPr lang="en-US" sz="2400" b="1" dirty="0" smtClean="0">
                <a:solidFill>
                  <a:schemeClr val="bg1"/>
                </a:solidFill>
                <a:latin typeface="+mj-lt"/>
              </a:rPr>
              <a:t>, C </a:t>
            </a:r>
            <a:r>
              <a:rPr lang="en-US" sz="2400" b="1" dirty="0" err="1" smtClean="0">
                <a:solidFill>
                  <a:schemeClr val="bg1"/>
                </a:solidFill>
                <a:latin typeface="+mj-lt"/>
              </a:rPr>
              <a:t>lại</a:t>
            </a:r>
            <a:r>
              <a:rPr lang="en-US" sz="2400" b="1" dirty="0" smtClean="0">
                <a:solidFill>
                  <a:schemeClr val="bg1"/>
                </a:solidFill>
                <a:latin typeface="+mj-lt"/>
              </a:rPr>
              <a:t> </a:t>
            </a:r>
            <a:r>
              <a:rPr lang="en-US" sz="2400" b="1" dirty="0" err="1" smtClean="0">
                <a:solidFill>
                  <a:schemeClr val="bg1"/>
                </a:solidFill>
                <a:latin typeface="+mj-lt"/>
              </a:rPr>
              <a:t>khử</a:t>
            </a:r>
            <a:r>
              <a:rPr lang="en-US" sz="2400" b="1" dirty="0" smtClean="0">
                <a:solidFill>
                  <a:schemeClr val="bg1"/>
                </a:solidFill>
                <a:latin typeface="+mj-lt"/>
              </a:rPr>
              <a:t> CO</a:t>
            </a:r>
            <a:r>
              <a:rPr lang="en-US" sz="2400" b="1" baseline="-25000" dirty="0" smtClean="0">
                <a:solidFill>
                  <a:schemeClr val="bg1"/>
                </a:solidFill>
                <a:latin typeface="+mj-lt"/>
              </a:rPr>
              <a:t>2</a:t>
            </a:r>
            <a:endParaRPr lang="en-US" sz="2400" b="1" dirty="0">
              <a:solidFill>
                <a:schemeClr val="bg1"/>
              </a:solidFill>
              <a:latin typeface="+mj-lt"/>
            </a:endParaRPr>
          </a:p>
        </p:txBody>
      </p:sp>
      <p:sp>
        <p:nvSpPr>
          <p:cNvPr id="198683" name="Text Box 36"/>
          <p:cNvSpPr txBox="1">
            <a:spLocks noChangeArrowheads="1"/>
          </p:cNvSpPr>
          <p:nvPr/>
        </p:nvSpPr>
        <p:spPr bwMode="auto">
          <a:xfrm>
            <a:off x="2057400" y="3559314"/>
            <a:ext cx="747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dirty="0">
                <a:solidFill>
                  <a:srgbClr val="FF3300"/>
                </a:solidFill>
              </a:rPr>
              <a:t>0</a:t>
            </a:r>
          </a:p>
        </p:txBody>
      </p:sp>
      <p:sp>
        <p:nvSpPr>
          <p:cNvPr id="29" name="Title 1"/>
          <p:cNvSpPr txBox="1">
            <a:spLocks/>
          </p:cNvSpPr>
          <p:nvPr/>
        </p:nvSpPr>
        <p:spPr>
          <a:xfrm>
            <a:off x="0" y="144864"/>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rPr>
              <a:t>III.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hóa</a:t>
            </a:r>
            <a:r>
              <a:rPr lang="en-US" sz="4000" b="1" dirty="0" smtClean="0">
                <a:solidFill>
                  <a:schemeClr val="bg1"/>
                </a:solidFill>
              </a:rPr>
              <a:t> </a:t>
            </a:r>
            <a:r>
              <a:rPr lang="en-US" sz="4000" b="1" dirty="0" err="1" smtClean="0">
                <a:solidFill>
                  <a:schemeClr val="bg1"/>
                </a:solidFill>
              </a:rPr>
              <a:t>học</a:t>
            </a:r>
            <a:endParaRPr lang="en-US" sz="4000" b="1" dirty="0">
              <a:solidFill>
                <a:schemeClr val="bg1"/>
              </a:solidFill>
            </a:endParaRPr>
          </a:p>
        </p:txBody>
      </p:sp>
      <p:sp>
        <p:nvSpPr>
          <p:cNvPr id="3" name="Smiley Face 2"/>
          <p:cNvSpPr/>
          <p:nvPr/>
        </p:nvSpPr>
        <p:spPr bwMode="auto">
          <a:xfrm>
            <a:off x="93436" y="5037277"/>
            <a:ext cx="744764" cy="655637"/>
          </a:xfrm>
          <a:prstGeom prst="smileyFac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3484" name="Picture 172" descr="D:\CACBON\sat-thu-giet-nguoi-trong-15-phut-co-trong-nhieu-gia-dinh-vie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1100" y="4321314"/>
            <a:ext cx="3924300" cy="2554343"/>
          </a:xfrm>
          <a:prstGeom prst="rect">
            <a:avLst/>
          </a:prstGeom>
          <a:noFill/>
          <a:extLst>
            <a:ext uri="{909E8E84-426E-40DD-AFC4-6F175D3DCCD1}">
              <a14:hiddenFill xmlns:a14="http://schemas.microsoft.com/office/drawing/2010/main">
                <a:solidFill>
                  <a:srgbClr val="FFFFFF"/>
                </a:solidFill>
              </a14:hiddenFill>
            </a:ext>
          </a:extLst>
        </p:spPr>
      </p:pic>
      <p:pic>
        <p:nvPicPr>
          <p:cNvPr id="13486" name="Picture 174" descr="D:\CACBON\đốt tha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818" y="4316136"/>
            <a:ext cx="4228101" cy="2541864"/>
          </a:xfrm>
          <a:prstGeom prst="rect">
            <a:avLst/>
          </a:prstGeom>
          <a:noFill/>
          <a:extLst>
            <a:ext uri="{909E8E84-426E-40DD-AFC4-6F175D3DCCD1}">
              <a14:hiddenFill xmlns:a14="http://schemas.microsoft.com/office/drawing/2010/main">
                <a:solidFill>
                  <a:srgbClr val="FFFFFF"/>
                </a:solidFill>
              </a14:hiddenFill>
            </a:ext>
          </a:extLst>
        </p:spPr>
      </p:pic>
      <p:sp>
        <p:nvSpPr>
          <p:cNvPr id="198667" name="AutoShape 11"/>
          <p:cNvSpPr>
            <a:spLocks noChangeArrowheads="1"/>
          </p:cNvSpPr>
          <p:nvPr/>
        </p:nvSpPr>
        <p:spPr bwMode="auto">
          <a:xfrm rot="20877333">
            <a:off x="4943384" y="95868"/>
            <a:ext cx="4029411" cy="1793597"/>
          </a:xfrm>
          <a:prstGeom prst="cloudCallout">
            <a:avLst>
              <a:gd name="adj1" fmla="val 27715"/>
              <a:gd name="adj2" fmla="val 83067"/>
            </a:avLst>
          </a:prstGeom>
          <a:ln>
            <a:headEnd/>
            <a:tailEnd/>
          </a:ln>
        </p:spPr>
        <p:style>
          <a:lnRef idx="2">
            <a:schemeClr val="accent2"/>
          </a:lnRef>
          <a:fillRef idx="1">
            <a:schemeClr val="lt1"/>
          </a:fillRef>
          <a:effectRef idx="0">
            <a:schemeClr val="accent2"/>
          </a:effectRef>
          <a:fontRef idx="minor">
            <a:schemeClr val="dk1"/>
          </a:fontRef>
        </p:style>
        <p:txBody>
          <a:bodyPr/>
          <a:lstStyle/>
          <a:p>
            <a:pPr eaLnBrk="1" hangingPunct="1">
              <a:defRPr/>
            </a:pPr>
            <a:r>
              <a:rPr lang="en-US" sz="2400" b="1" dirty="0" err="1" smtClean="0">
                <a:effectLst>
                  <a:outerShdw blurRad="38100" dist="38100" dir="2700000" algn="tl">
                    <a:srgbClr val="FFFFFF"/>
                  </a:outerShdw>
                </a:effectLst>
                <a:latin typeface="+mn-lt"/>
              </a:rPr>
              <a:t>Có</a:t>
            </a:r>
            <a:r>
              <a:rPr lang="en-US" sz="2400" b="1" dirty="0" smtClean="0">
                <a:effectLst>
                  <a:outerShdw blurRad="38100" dist="38100" dir="2700000" algn="tl">
                    <a:srgbClr val="FFFFFF"/>
                  </a:outerShdw>
                </a:effectLst>
                <a:latin typeface="+mn-lt"/>
              </a:rPr>
              <a:t> </a:t>
            </a:r>
            <a:r>
              <a:rPr lang="en-US" sz="2400" b="1" dirty="0" err="1" smtClean="0">
                <a:effectLst>
                  <a:outerShdw blurRad="38100" dist="38100" dir="2700000" algn="tl">
                    <a:srgbClr val="FFFFFF"/>
                  </a:outerShdw>
                </a:effectLst>
                <a:latin typeface="+mn-lt"/>
              </a:rPr>
              <a:t>nên</a:t>
            </a:r>
            <a:r>
              <a:rPr lang="en-US" sz="2400" b="1" dirty="0" smtClean="0">
                <a:effectLst>
                  <a:outerShdw blurRad="38100" dist="38100" dir="2700000" algn="tl">
                    <a:srgbClr val="FFFFFF"/>
                  </a:outerShdw>
                </a:effectLst>
                <a:latin typeface="+mn-lt"/>
              </a:rPr>
              <a:t> </a:t>
            </a:r>
            <a:r>
              <a:rPr lang="en-US" sz="2400" b="1" dirty="0" err="1" smtClean="0">
                <a:effectLst>
                  <a:outerShdw blurRad="38100" dist="38100" dir="2700000" algn="tl">
                    <a:srgbClr val="FFFFFF"/>
                  </a:outerShdw>
                </a:effectLst>
                <a:latin typeface="+mn-lt"/>
              </a:rPr>
              <a:t>đốt</a:t>
            </a:r>
            <a:r>
              <a:rPr lang="en-US" sz="2400" b="1" dirty="0" smtClean="0">
                <a:effectLst>
                  <a:outerShdw blurRad="38100" dist="38100" dir="2700000" algn="tl">
                    <a:srgbClr val="FFFFFF"/>
                  </a:outerShdw>
                </a:effectLst>
                <a:latin typeface="+mn-lt"/>
              </a:rPr>
              <a:t> than </a:t>
            </a:r>
            <a:r>
              <a:rPr lang="en-US" sz="2400" b="1" dirty="0" err="1" smtClean="0">
                <a:effectLst>
                  <a:outerShdw blurRad="38100" dist="38100" dir="2700000" algn="tl">
                    <a:srgbClr val="FFFFFF"/>
                  </a:outerShdw>
                </a:effectLst>
                <a:latin typeface="+mn-lt"/>
              </a:rPr>
              <a:t>trong</a:t>
            </a:r>
            <a:r>
              <a:rPr lang="en-US" sz="2400" b="1" dirty="0" smtClean="0">
                <a:effectLst>
                  <a:outerShdw blurRad="38100" dist="38100" dir="2700000" algn="tl">
                    <a:srgbClr val="FFFFFF"/>
                  </a:outerShdw>
                </a:effectLst>
                <a:latin typeface="+mn-lt"/>
              </a:rPr>
              <a:t> </a:t>
            </a:r>
            <a:r>
              <a:rPr lang="en-US" sz="2400" b="1" dirty="0" err="1" smtClean="0">
                <a:effectLst>
                  <a:outerShdw blurRad="38100" dist="38100" dir="2700000" algn="tl">
                    <a:srgbClr val="FFFFFF"/>
                  </a:outerShdw>
                </a:effectLst>
                <a:latin typeface="+mn-lt"/>
              </a:rPr>
              <a:t>phòng</a:t>
            </a:r>
            <a:r>
              <a:rPr lang="en-US" sz="2400" b="1" dirty="0" smtClean="0">
                <a:effectLst>
                  <a:outerShdw blurRad="38100" dist="38100" dir="2700000" algn="tl">
                    <a:srgbClr val="FFFFFF"/>
                  </a:outerShdw>
                </a:effectLst>
                <a:latin typeface="+mn-lt"/>
              </a:rPr>
              <a:t> </a:t>
            </a:r>
            <a:r>
              <a:rPr lang="en-US" sz="2400" b="1" dirty="0" err="1" smtClean="0">
                <a:effectLst>
                  <a:outerShdw blurRad="38100" dist="38100" dir="2700000" algn="tl">
                    <a:srgbClr val="FFFFFF"/>
                  </a:outerShdw>
                </a:effectLst>
                <a:latin typeface="+mn-lt"/>
              </a:rPr>
              <a:t>kín</a:t>
            </a:r>
            <a:r>
              <a:rPr lang="en-US" sz="2400" b="1" dirty="0" smtClean="0">
                <a:effectLst>
                  <a:outerShdw blurRad="38100" dist="38100" dir="2700000" algn="tl">
                    <a:srgbClr val="FFFFFF"/>
                  </a:outerShdw>
                </a:effectLst>
                <a:latin typeface="+mn-lt"/>
              </a:rPr>
              <a:t> </a:t>
            </a:r>
            <a:r>
              <a:rPr lang="en-US" sz="2400" b="1" dirty="0" err="1" smtClean="0">
                <a:effectLst>
                  <a:outerShdw blurRad="38100" dist="38100" dir="2700000" algn="tl">
                    <a:srgbClr val="FFFFFF"/>
                  </a:outerShdw>
                </a:effectLst>
                <a:latin typeface="+mn-lt"/>
              </a:rPr>
              <a:t>không</a:t>
            </a:r>
            <a:r>
              <a:rPr lang="en-US" sz="2400" b="1" dirty="0" smtClean="0">
                <a:effectLst>
                  <a:outerShdw blurRad="38100" dist="38100" dir="2700000" algn="tl">
                    <a:srgbClr val="FFFFFF"/>
                  </a:outerShdw>
                </a:effectLst>
                <a:latin typeface="+mn-lt"/>
              </a:rPr>
              <a:t>?</a:t>
            </a:r>
            <a:endParaRPr lang="en-US" sz="2400" dirty="0">
              <a:effectLst>
                <a:outerShdw blurRad="38100" dist="38100" dir="2700000" algn="tl">
                  <a:srgbClr val="FFFFFF"/>
                </a:outerShdw>
              </a:effectLst>
              <a:latin typeface="+mn-lt"/>
            </a:endParaRPr>
          </a:p>
        </p:txBody>
      </p:sp>
      <p:sp>
        <p:nvSpPr>
          <p:cNvPr id="2" name="TextBox 1"/>
          <p:cNvSpPr txBox="1"/>
          <p:nvPr/>
        </p:nvSpPr>
        <p:spPr>
          <a:xfrm>
            <a:off x="4419600" y="2362200"/>
            <a:ext cx="2457451"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a:t>
            </a:r>
            <a:r>
              <a:rPr lang="en-US" sz="2800" dirty="0" err="1" smtClean="0">
                <a:solidFill>
                  <a:srgbClr val="FF0000"/>
                </a:solidFill>
                <a:latin typeface="Times New Roman" pitchFamily="18" charset="0"/>
                <a:cs typeface="Times New Roman" pitchFamily="18" charset="0"/>
              </a:rPr>
              <a:t>Cacbon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đioxit</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4" name="TextBox 3"/>
          <p:cNvSpPr txBox="1"/>
          <p:nvPr/>
        </p:nvSpPr>
        <p:spPr>
          <a:xfrm>
            <a:off x="4762500" y="3639978"/>
            <a:ext cx="3619500" cy="523220"/>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a:t>
            </a:r>
            <a:r>
              <a:rPr lang="en-US" sz="2800" dirty="0" err="1" smtClean="0">
                <a:solidFill>
                  <a:srgbClr val="0000FF"/>
                </a:solidFill>
                <a:latin typeface="Times New Roman" pitchFamily="18" charset="0"/>
                <a:cs typeface="Times New Roman" pitchFamily="18" charset="0"/>
              </a:rPr>
              <a:t>Cacbon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monooxit</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17679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98665"/>
                                        </p:tgtEl>
                                        <p:attrNameLst>
                                          <p:attrName>style.visibility</p:attrName>
                                        </p:attrNameLst>
                                      </p:cBhvr>
                                      <p:to>
                                        <p:strVal val="visible"/>
                                      </p:to>
                                    </p:set>
                                    <p:animEffect transition="in" filter="plus(in)">
                                      <p:cBhvr>
                                        <p:cTn id="7" dur="500"/>
                                        <p:tgtEl>
                                          <p:spTgt spid="198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98669"/>
                                        </p:tgtEl>
                                        <p:attrNameLst>
                                          <p:attrName>style.visibility</p:attrName>
                                        </p:attrNameLst>
                                      </p:cBhvr>
                                      <p:to>
                                        <p:strVal val="visible"/>
                                      </p:to>
                                    </p:set>
                                    <p:animEffect transition="in" filter="randombar(horizontal)">
                                      <p:cBhvr>
                                        <p:cTn id="12" dur="500"/>
                                        <p:tgtEl>
                                          <p:spTgt spid="19866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8668"/>
                                        </p:tgtEl>
                                        <p:attrNameLst>
                                          <p:attrName>style.visibility</p:attrName>
                                        </p:attrNameLst>
                                      </p:cBhvr>
                                      <p:to>
                                        <p:strVal val="visible"/>
                                      </p:to>
                                    </p:set>
                                    <p:animEffect transition="in" filter="randombar(horizontal)">
                                      <p:cBhvr>
                                        <p:cTn id="15" dur="500"/>
                                        <p:tgtEl>
                                          <p:spTgt spid="19866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98670"/>
                                        </p:tgtEl>
                                        <p:attrNameLst>
                                          <p:attrName>style.visibility</p:attrName>
                                        </p:attrNameLst>
                                      </p:cBhvr>
                                      <p:to>
                                        <p:strVal val="visible"/>
                                      </p:to>
                                    </p:set>
                                    <p:animEffect transition="in" filter="box(in)">
                                      <p:cBhvr>
                                        <p:cTn id="18" dur="500"/>
                                        <p:tgtEl>
                                          <p:spTgt spid="198670"/>
                                        </p:tgtEl>
                                      </p:cBhvr>
                                    </p:animEffect>
                                  </p:childTnLst>
                                </p:cTn>
                              </p:par>
                              <p:par>
                                <p:cTn id="19" presetID="21" presetClass="entr" presetSubtype="4" fill="hold" grpId="0" nodeType="withEffect">
                                  <p:stCondLst>
                                    <p:cond delay="0"/>
                                  </p:stCondLst>
                                  <p:childTnLst>
                                    <p:set>
                                      <p:cBhvr>
                                        <p:cTn id="20" dur="1" fill="hold">
                                          <p:stCondLst>
                                            <p:cond delay="0"/>
                                          </p:stCondLst>
                                        </p:cTn>
                                        <p:tgtEl>
                                          <p:spTgt spid="198671"/>
                                        </p:tgtEl>
                                        <p:attrNameLst>
                                          <p:attrName>style.visibility</p:attrName>
                                        </p:attrNameLst>
                                      </p:cBhvr>
                                      <p:to>
                                        <p:strVal val="visible"/>
                                      </p:to>
                                    </p:set>
                                    <p:animEffect transition="in" filter="wheel(4)">
                                      <p:cBhvr>
                                        <p:cTn id="21" dur="500"/>
                                        <p:tgtEl>
                                          <p:spTgt spid="198671"/>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198672"/>
                                        </p:tgtEl>
                                        <p:attrNameLst>
                                          <p:attrName>style.visibility</p:attrName>
                                        </p:attrNameLst>
                                      </p:cBhvr>
                                      <p:to>
                                        <p:strVal val="visible"/>
                                      </p:to>
                                    </p:set>
                                    <p:animEffect transition="in" filter="wheel(4)">
                                      <p:cBhvr>
                                        <p:cTn id="24" dur="500"/>
                                        <p:tgtEl>
                                          <p:spTgt spid="19867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98682"/>
                                        </p:tgtEl>
                                        <p:attrNameLst>
                                          <p:attrName>style.visibility</p:attrName>
                                        </p:attrNameLst>
                                      </p:cBhvr>
                                      <p:to>
                                        <p:strVal val="visible"/>
                                      </p:to>
                                    </p:set>
                                    <p:animEffect transition="in" filter="box(in)">
                                      <p:cBhvr>
                                        <p:cTn id="36" dur="500"/>
                                        <p:tgtEl>
                                          <p:spTgt spid="198682"/>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98674"/>
                                        </p:tgtEl>
                                        <p:attrNameLst>
                                          <p:attrName>style.visibility</p:attrName>
                                        </p:attrNameLst>
                                      </p:cBhvr>
                                      <p:to>
                                        <p:strVal val="visible"/>
                                      </p:to>
                                    </p:set>
                                    <p:animEffect transition="in" filter="strips(downLeft)">
                                      <p:cBhvr>
                                        <p:cTn id="41" dur="500"/>
                                        <p:tgtEl>
                                          <p:spTgt spid="198674"/>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98679"/>
                                        </p:tgtEl>
                                        <p:attrNameLst>
                                          <p:attrName>style.visibility</p:attrName>
                                        </p:attrNameLst>
                                      </p:cBhvr>
                                      <p:to>
                                        <p:strVal val="visible"/>
                                      </p:to>
                                    </p:set>
                                    <p:animEffect transition="in" filter="strips(downLeft)">
                                      <p:cBhvr>
                                        <p:cTn id="44" dur="500"/>
                                        <p:tgtEl>
                                          <p:spTgt spid="198679"/>
                                        </p:tgtEl>
                                      </p:cBhvr>
                                    </p:animEffect>
                                  </p:childTnLst>
                                </p:cTn>
                              </p:par>
                              <p:par>
                                <p:cTn id="45" presetID="18" presetClass="entr" presetSubtype="12" fill="hold" nodeType="withEffect">
                                  <p:stCondLst>
                                    <p:cond delay="0"/>
                                  </p:stCondLst>
                                  <p:childTnLst>
                                    <p:set>
                                      <p:cBhvr>
                                        <p:cTn id="46" dur="1" fill="hold">
                                          <p:stCondLst>
                                            <p:cond delay="0"/>
                                          </p:stCondLst>
                                        </p:cTn>
                                        <p:tgtEl>
                                          <p:spTgt spid="198680"/>
                                        </p:tgtEl>
                                        <p:attrNameLst>
                                          <p:attrName>style.visibility</p:attrName>
                                        </p:attrNameLst>
                                      </p:cBhvr>
                                      <p:to>
                                        <p:strVal val="visible"/>
                                      </p:to>
                                    </p:set>
                                    <p:animEffect transition="in" filter="strips(downLeft)">
                                      <p:cBhvr>
                                        <p:cTn id="47" dur="500"/>
                                        <p:tgtEl>
                                          <p:spTgt spid="198680"/>
                                        </p:tgtEl>
                                      </p:cBhvr>
                                    </p:animEffect>
                                  </p:childTnLst>
                                </p:cTn>
                              </p:par>
                              <p:par>
                                <p:cTn id="48" presetID="50" presetClass="entr" presetSubtype="0" decel="100000" fill="hold" grpId="0" nodeType="withEffect">
                                  <p:stCondLst>
                                    <p:cond delay="0"/>
                                  </p:stCondLst>
                                  <p:childTnLst>
                                    <p:set>
                                      <p:cBhvr>
                                        <p:cTn id="49" dur="1" fill="hold">
                                          <p:stCondLst>
                                            <p:cond delay="0"/>
                                          </p:stCondLst>
                                        </p:cTn>
                                        <p:tgtEl>
                                          <p:spTgt spid="198676"/>
                                        </p:tgtEl>
                                        <p:attrNameLst>
                                          <p:attrName>style.visibility</p:attrName>
                                        </p:attrNameLst>
                                      </p:cBhvr>
                                      <p:to>
                                        <p:strVal val="visible"/>
                                      </p:to>
                                    </p:set>
                                    <p:anim calcmode="lin" valueType="num">
                                      <p:cBhvr>
                                        <p:cTn id="50" dur="500" fill="hold"/>
                                        <p:tgtEl>
                                          <p:spTgt spid="198676"/>
                                        </p:tgtEl>
                                        <p:attrNameLst>
                                          <p:attrName>ppt_w</p:attrName>
                                        </p:attrNameLst>
                                      </p:cBhvr>
                                      <p:tavLst>
                                        <p:tav tm="0">
                                          <p:val>
                                            <p:strVal val="#ppt_w+.3"/>
                                          </p:val>
                                        </p:tav>
                                        <p:tav tm="100000">
                                          <p:val>
                                            <p:strVal val="#ppt_w"/>
                                          </p:val>
                                        </p:tav>
                                      </p:tavLst>
                                    </p:anim>
                                    <p:anim calcmode="lin" valueType="num">
                                      <p:cBhvr>
                                        <p:cTn id="51" dur="500" fill="hold"/>
                                        <p:tgtEl>
                                          <p:spTgt spid="198676"/>
                                        </p:tgtEl>
                                        <p:attrNameLst>
                                          <p:attrName>ppt_h</p:attrName>
                                        </p:attrNameLst>
                                      </p:cBhvr>
                                      <p:tavLst>
                                        <p:tav tm="0">
                                          <p:val>
                                            <p:strVal val="#ppt_h"/>
                                          </p:val>
                                        </p:tav>
                                        <p:tav tm="100000">
                                          <p:val>
                                            <p:strVal val="#ppt_h"/>
                                          </p:val>
                                        </p:tav>
                                      </p:tavLst>
                                    </p:anim>
                                    <p:animEffect transition="in" filter="fade">
                                      <p:cBhvr>
                                        <p:cTn id="52" dur="500"/>
                                        <p:tgtEl>
                                          <p:spTgt spid="198676"/>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198675"/>
                                        </p:tgtEl>
                                        <p:attrNameLst>
                                          <p:attrName>style.visibility</p:attrName>
                                        </p:attrNameLst>
                                      </p:cBhvr>
                                      <p:to>
                                        <p:strVal val="visible"/>
                                      </p:to>
                                    </p:set>
                                    <p:anim calcmode="lin" valueType="num">
                                      <p:cBhvr>
                                        <p:cTn id="55" dur="500" fill="hold"/>
                                        <p:tgtEl>
                                          <p:spTgt spid="198675"/>
                                        </p:tgtEl>
                                        <p:attrNameLst>
                                          <p:attrName>ppt_w</p:attrName>
                                        </p:attrNameLst>
                                      </p:cBhvr>
                                      <p:tavLst>
                                        <p:tav tm="0">
                                          <p:val>
                                            <p:strVal val="#ppt_w+.3"/>
                                          </p:val>
                                        </p:tav>
                                        <p:tav tm="100000">
                                          <p:val>
                                            <p:strVal val="#ppt_w"/>
                                          </p:val>
                                        </p:tav>
                                      </p:tavLst>
                                    </p:anim>
                                    <p:anim calcmode="lin" valueType="num">
                                      <p:cBhvr>
                                        <p:cTn id="56" dur="500" fill="hold"/>
                                        <p:tgtEl>
                                          <p:spTgt spid="198675"/>
                                        </p:tgtEl>
                                        <p:attrNameLst>
                                          <p:attrName>ppt_h</p:attrName>
                                        </p:attrNameLst>
                                      </p:cBhvr>
                                      <p:tavLst>
                                        <p:tav tm="0">
                                          <p:val>
                                            <p:strVal val="#ppt_h"/>
                                          </p:val>
                                        </p:tav>
                                        <p:tav tm="100000">
                                          <p:val>
                                            <p:strVal val="#ppt_h"/>
                                          </p:val>
                                        </p:tav>
                                      </p:tavLst>
                                    </p:anim>
                                    <p:animEffect transition="in" filter="fade">
                                      <p:cBhvr>
                                        <p:cTn id="57" dur="500"/>
                                        <p:tgtEl>
                                          <p:spTgt spid="19867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98677"/>
                                        </p:tgtEl>
                                        <p:attrNameLst>
                                          <p:attrName>style.visibility</p:attrName>
                                        </p:attrNameLst>
                                      </p:cBhvr>
                                      <p:to>
                                        <p:strVal val="visible"/>
                                      </p:to>
                                    </p:set>
                                    <p:animEffect transition="in" filter="box(in)">
                                      <p:cBhvr>
                                        <p:cTn id="62" dur="500"/>
                                        <p:tgtEl>
                                          <p:spTgt spid="198677"/>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198683"/>
                                        </p:tgtEl>
                                        <p:attrNameLst>
                                          <p:attrName>style.visibility</p:attrName>
                                        </p:attrNameLst>
                                      </p:cBhvr>
                                      <p:to>
                                        <p:strVal val="visible"/>
                                      </p:to>
                                    </p:set>
                                    <p:animEffect transition="in" filter="box(in)">
                                      <p:cBhvr>
                                        <p:cTn id="65" dur="500"/>
                                        <p:tgtEl>
                                          <p:spTgt spid="198683"/>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198678"/>
                                        </p:tgtEl>
                                        <p:attrNameLst>
                                          <p:attrName>style.visibility</p:attrName>
                                        </p:attrNameLst>
                                      </p:cBhvr>
                                      <p:to>
                                        <p:strVal val="visible"/>
                                      </p:to>
                                    </p:set>
                                    <p:animEffect transition="in" filter="box(in)">
                                      <p:cBhvr>
                                        <p:cTn id="68" dur="500"/>
                                        <p:tgtEl>
                                          <p:spTgt spid="19867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3486"/>
                                        </p:tgtEl>
                                        <p:attrNameLst>
                                          <p:attrName>style.visibility</p:attrName>
                                        </p:attrNameLst>
                                      </p:cBhvr>
                                      <p:to>
                                        <p:strVal val="visible"/>
                                      </p:to>
                                    </p:set>
                                    <p:animEffect transition="in" filter="barn(inVertical)">
                                      <p:cBhvr>
                                        <p:cTn id="80" dur="750"/>
                                        <p:tgtEl>
                                          <p:spTgt spid="13486"/>
                                        </p:tgtEl>
                                      </p:cBhvr>
                                    </p:animEffect>
                                  </p:childTnLst>
                                </p:cTn>
                              </p:par>
                              <p:par>
                                <p:cTn id="81" presetID="16" presetClass="entr" presetSubtype="21" fill="hold" nodeType="withEffect">
                                  <p:stCondLst>
                                    <p:cond delay="0"/>
                                  </p:stCondLst>
                                  <p:childTnLst>
                                    <p:set>
                                      <p:cBhvr>
                                        <p:cTn id="82" dur="1" fill="hold">
                                          <p:stCondLst>
                                            <p:cond delay="0"/>
                                          </p:stCondLst>
                                        </p:cTn>
                                        <p:tgtEl>
                                          <p:spTgt spid="13484"/>
                                        </p:tgtEl>
                                        <p:attrNameLst>
                                          <p:attrName>style.visibility</p:attrName>
                                        </p:attrNameLst>
                                      </p:cBhvr>
                                      <p:to>
                                        <p:strVal val="visible"/>
                                      </p:to>
                                    </p:set>
                                    <p:animEffect transition="in" filter="barn(inVertical)">
                                      <p:cBhvr>
                                        <p:cTn id="83" dur="750"/>
                                        <p:tgtEl>
                                          <p:spTgt spid="13484"/>
                                        </p:tgtEl>
                                      </p:cBhvr>
                                    </p:animEffect>
                                  </p:childTnLst>
                                </p:cTn>
                              </p:par>
                            </p:childTnLst>
                          </p:cTn>
                        </p:par>
                      </p:childTnLst>
                    </p:cTn>
                  </p:par>
                  <p:par>
                    <p:cTn id="84" fill="hold">
                      <p:stCondLst>
                        <p:cond delay="indefinite"/>
                      </p:stCondLst>
                      <p:childTnLst>
                        <p:par>
                          <p:cTn id="85" fill="hold">
                            <p:stCondLst>
                              <p:cond delay="0"/>
                            </p:stCondLst>
                            <p:childTnLst>
                              <p:par>
                                <p:cTn id="86" presetID="17" presetClass="entr" presetSubtype="10" fill="hold" grpId="0" nodeType="clickEffect">
                                  <p:stCondLst>
                                    <p:cond delay="0"/>
                                  </p:stCondLst>
                                  <p:childTnLst>
                                    <p:set>
                                      <p:cBhvr>
                                        <p:cTn id="87" dur="1" fill="hold">
                                          <p:stCondLst>
                                            <p:cond delay="0"/>
                                          </p:stCondLst>
                                        </p:cTn>
                                        <p:tgtEl>
                                          <p:spTgt spid="198667"/>
                                        </p:tgtEl>
                                        <p:attrNameLst>
                                          <p:attrName>style.visibility</p:attrName>
                                        </p:attrNameLst>
                                      </p:cBhvr>
                                      <p:to>
                                        <p:strVal val="visible"/>
                                      </p:to>
                                    </p:set>
                                    <p:anim calcmode="lin" valueType="num">
                                      <p:cBhvr>
                                        <p:cTn id="88" dur="500" fill="hold"/>
                                        <p:tgtEl>
                                          <p:spTgt spid="198667"/>
                                        </p:tgtEl>
                                        <p:attrNameLst>
                                          <p:attrName>ppt_w</p:attrName>
                                        </p:attrNameLst>
                                      </p:cBhvr>
                                      <p:tavLst>
                                        <p:tav tm="0">
                                          <p:val>
                                            <p:fltVal val="0"/>
                                          </p:val>
                                        </p:tav>
                                        <p:tav tm="100000">
                                          <p:val>
                                            <p:strVal val="#ppt_w"/>
                                          </p:val>
                                        </p:tav>
                                      </p:tavLst>
                                    </p:anim>
                                    <p:anim calcmode="lin" valueType="num">
                                      <p:cBhvr>
                                        <p:cTn id="89" dur="500" fill="hold"/>
                                        <p:tgtEl>
                                          <p:spTgt spid="198667"/>
                                        </p:tgtEl>
                                        <p:attrNameLst>
                                          <p:attrName>ppt_h</p:attrName>
                                        </p:attrNameLst>
                                      </p:cBhvr>
                                      <p:tavLst>
                                        <p:tav tm="0">
                                          <p:val>
                                            <p:strVal val="#ppt_h"/>
                                          </p:val>
                                        </p:tav>
                                        <p:tav tm="100000">
                                          <p:val>
                                            <p:strVal val="#ppt_h"/>
                                          </p:val>
                                        </p:tav>
                                      </p:tavLst>
                                    </p:anim>
                                  </p:childTnLst>
                                </p:cTn>
                              </p:par>
                              <p:par>
                                <p:cTn id="90" presetID="17" presetClass="entr" presetSubtype="10" fill="hold" nodeType="withEffect">
                                  <p:stCondLst>
                                    <p:cond delay="0"/>
                                  </p:stCondLst>
                                  <p:childTnLst>
                                    <p:set>
                                      <p:cBhvr>
                                        <p:cTn id="91" dur="1" fill="hold">
                                          <p:stCondLst>
                                            <p:cond delay="0"/>
                                          </p:stCondLst>
                                        </p:cTn>
                                        <p:tgtEl>
                                          <p:spTgt spid="198658"/>
                                        </p:tgtEl>
                                        <p:attrNameLst>
                                          <p:attrName>style.visibility</p:attrName>
                                        </p:attrNameLst>
                                      </p:cBhvr>
                                      <p:to>
                                        <p:strVal val="visible"/>
                                      </p:to>
                                    </p:set>
                                    <p:anim calcmode="lin" valueType="num">
                                      <p:cBhvr>
                                        <p:cTn id="92" dur="500" fill="hold"/>
                                        <p:tgtEl>
                                          <p:spTgt spid="198658"/>
                                        </p:tgtEl>
                                        <p:attrNameLst>
                                          <p:attrName>ppt_w</p:attrName>
                                        </p:attrNameLst>
                                      </p:cBhvr>
                                      <p:tavLst>
                                        <p:tav tm="0">
                                          <p:val>
                                            <p:fltVal val="0"/>
                                          </p:val>
                                        </p:tav>
                                        <p:tav tm="100000">
                                          <p:val>
                                            <p:strVal val="#ppt_w"/>
                                          </p:val>
                                        </p:tav>
                                      </p:tavLst>
                                    </p:anim>
                                    <p:anim calcmode="lin" valueType="num">
                                      <p:cBhvr>
                                        <p:cTn id="93" dur="500" fill="hold"/>
                                        <p:tgtEl>
                                          <p:spTgt spid="198658"/>
                                        </p:tgtEl>
                                        <p:attrNameLst>
                                          <p:attrName>ppt_h</p:attrName>
                                        </p:attrNameLst>
                                      </p:cBhvr>
                                      <p:tavLst>
                                        <p:tav tm="0">
                                          <p:val>
                                            <p:strVal val="#ppt_h"/>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10" fill="hold" grpId="0" nodeType="clickEffect">
                                  <p:stCondLst>
                                    <p:cond delay="0"/>
                                  </p:stCondLst>
                                  <p:childTnLst>
                                    <p:set>
                                      <p:cBhvr>
                                        <p:cTn id="97" dur="1" fill="hold">
                                          <p:stCondLst>
                                            <p:cond delay="0"/>
                                          </p:stCondLst>
                                        </p:cTn>
                                        <p:tgtEl>
                                          <p:spTgt spid="198666"/>
                                        </p:tgtEl>
                                        <p:attrNameLst>
                                          <p:attrName>style.visibility</p:attrName>
                                        </p:attrNameLst>
                                      </p:cBhvr>
                                      <p:to>
                                        <p:strVal val="visible"/>
                                      </p:to>
                                    </p:set>
                                    <p:anim calcmode="lin" valueType="num">
                                      <p:cBhvr>
                                        <p:cTn id="98" dur="500" fill="hold"/>
                                        <p:tgtEl>
                                          <p:spTgt spid="198666"/>
                                        </p:tgtEl>
                                        <p:attrNameLst>
                                          <p:attrName>ppt_w</p:attrName>
                                        </p:attrNameLst>
                                      </p:cBhvr>
                                      <p:tavLst>
                                        <p:tav tm="0">
                                          <p:val>
                                            <p:fltVal val="0"/>
                                          </p:val>
                                        </p:tav>
                                        <p:tav tm="100000">
                                          <p:val>
                                            <p:strVal val="#ppt_w"/>
                                          </p:val>
                                        </p:tav>
                                      </p:tavLst>
                                    </p:anim>
                                    <p:anim calcmode="lin" valueType="num">
                                      <p:cBhvr>
                                        <p:cTn id="99" dur="500" fill="hold"/>
                                        <p:tgtEl>
                                          <p:spTgt spid="198666"/>
                                        </p:tgtEl>
                                        <p:attrNameLst>
                                          <p:attrName>ppt_h</p:attrName>
                                        </p:attrNameLst>
                                      </p:cBhvr>
                                      <p:tavLst>
                                        <p:tav tm="0">
                                          <p:val>
                                            <p:strVal val="#ppt_h"/>
                                          </p:val>
                                        </p:tav>
                                        <p:tav tm="100000">
                                          <p:val>
                                            <p:strVal val="#ppt_h"/>
                                          </p:val>
                                        </p:tav>
                                      </p:tavLst>
                                    </p:anim>
                                  </p:childTnLst>
                                </p:cTn>
                              </p:par>
                              <p:par>
                                <p:cTn id="100" presetID="16" presetClass="entr" presetSubtype="21" fill="hold" grpId="0"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barn(inVertical)">
                                      <p:cBhvr>
                                        <p:cTn id="102" dur="500"/>
                                        <p:tgtEl>
                                          <p:spTgt spid="3"/>
                                        </p:tgtEl>
                                      </p:cBhvr>
                                    </p:animEffect>
                                  </p:childTnLst>
                                </p:cTn>
                              </p:par>
                              <p:par>
                                <p:cTn id="103" presetID="1" presetClass="exit" presetSubtype="0" fill="hold" nodeType="withEffect">
                                  <p:stCondLst>
                                    <p:cond delay="0"/>
                                  </p:stCondLst>
                                  <p:childTnLst>
                                    <p:set>
                                      <p:cBhvr>
                                        <p:cTn id="104" dur="1" fill="hold">
                                          <p:stCondLst>
                                            <p:cond delay="0"/>
                                          </p:stCondLst>
                                        </p:cTn>
                                        <p:tgtEl>
                                          <p:spTgt spid="1348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3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5" grpId="0"/>
      <p:bldP spid="198666" grpId="0" animBg="1"/>
      <p:bldP spid="198668" grpId="0"/>
      <p:bldP spid="198670" grpId="0"/>
      <p:bldP spid="198671" grpId="0"/>
      <p:bldP spid="198672" grpId="0"/>
      <p:bldP spid="198674" grpId="0"/>
      <p:bldP spid="198675" grpId="0"/>
      <p:bldP spid="198676" grpId="0"/>
      <p:bldP spid="198677" grpId="0"/>
      <p:bldP spid="198678" grpId="0"/>
      <p:bldP spid="198679" grpId="0" animBg="1"/>
      <p:bldP spid="198682" grpId="0" animBg="1"/>
      <p:bldP spid="198683" grpId="0"/>
      <p:bldP spid="3" grpId="0" animBg="1"/>
      <p:bldP spid="198667" grpId="0" animBg="1"/>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6200"/>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rPr>
              <a:t>III.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hóa</a:t>
            </a:r>
            <a:r>
              <a:rPr lang="en-US" sz="4000" b="1" dirty="0" smtClean="0">
                <a:solidFill>
                  <a:schemeClr val="bg1"/>
                </a:solidFill>
              </a:rPr>
              <a:t> </a:t>
            </a:r>
            <a:r>
              <a:rPr lang="en-US" sz="4000" b="1" dirty="0" err="1" smtClean="0">
                <a:solidFill>
                  <a:schemeClr val="bg1"/>
                </a:solidFill>
              </a:rPr>
              <a:t>học</a:t>
            </a:r>
            <a:endParaRPr lang="en-US" sz="4000" b="1" dirty="0">
              <a:solidFill>
                <a:schemeClr val="bg1"/>
              </a:solidFill>
            </a:endParaRPr>
          </a:p>
        </p:txBody>
      </p:sp>
      <p:sp>
        <p:nvSpPr>
          <p:cNvPr id="5" name="Text Box 8"/>
          <p:cNvSpPr txBox="1">
            <a:spLocks noChangeArrowheads="1"/>
          </p:cNvSpPr>
          <p:nvPr/>
        </p:nvSpPr>
        <p:spPr bwMode="auto">
          <a:xfrm>
            <a:off x="525417" y="762000"/>
            <a:ext cx="228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chemeClr val="bg1"/>
                </a:solidFill>
                <a:latin typeface="+mn-lt"/>
              </a:rPr>
              <a:t>1. </a:t>
            </a:r>
            <a:r>
              <a:rPr lang="en-US" sz="2800" b="1" i="1" u="sng" dirty="0" err="1">
                <a:solidFill>
                  <a:schemeClr val="bg1"/>
                </a:solidFill>
                <a:latin typeface="+mn-lt"/>
              </a:rPr>
              <a:t>Tính</a:t>
            </a:r>
            <a:r>
              <a:rPr lang="en-US" sz="2800" b="1" i="1" u="sng" dirty="0">
                <a:solidFill>
                  <a:schemeClr val="bg1"/>
                </a:solidFill>
                <a:latin typeface="+mn-lt"/>
              </a:rPr>
              <a:t> </a:t>
            </a:r>
            <a:r>
              <a:rPr lang="en-US" sz="2800" b="1" i="1" u="sng" dirty="0" err="1">
                <a:solidFill>
                  <a:schemeClr val="bg1"/>
                </a:solidFill>
                <a:latin typeface="+mn-lt"/>
              </a:rPr>
              <a:t>khử</a:t>
            </a:r>
            <a:endParaRPr lang="en-US" sz="2800" b="1" i="1" u="sng" dirty="0">
              <a:solidFill>
                <a:schemeClr val="bg1"/>
              </a:solidFill>
              <a:latin typeface="+mn-lt"/>
            </a:endParaRPr>
          </a:p>
        </p:txBody>
      </p:sp>
      <p:sp>
        <p:nvSpPr>
          <p:cNvPr id="6" name="Text Box 9"/>
          <p:cNvSpPr txBox="1">
            <a:spLocks noChangeArrowheads="1"/>
          </p:cNvSpPr>
          <p:nvPr/>
        </p:nvSpPr>
        <p:spPr bwMode="auto">
          <a:xfrm>
            <a:off x="533400" y="1828800"/>
            <a:ext cx="4924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rgbClr val="990000"/>
                </a:solidFill>
                <a:latin typeface="+mn-lt"/>
              </a:rPr>
              <a:t>b</a:t>
            </a:r>
            <a:r>
              <a:rPr lang="en-US" sz="2800" b="1" i="1" u="sng" dirty="0" smtClean="0">
                <a:solidFill>
                  <a:srgbClr val="990000"/>
                </a:solidFill>
                <a:latin typeface="+mn-lt"/>
              </a:rPr>
              <a:t>. </a:t>
            </a:r>
            <a:r>
              <a:rPr lang="en-US" sz="2800" b="1" i="1" u="sng" dirty="0" err="1">
                <a:solidFill>
                  <a:srgbClr val="990000"/>
                </a:solidFill>
                <a:latin typeface="+mn-lt"/>
              </a:rPr>
              <a:t>Tác</a:t>
            </a:r>
            <a:r>
              <a:rPr lang="en-US" sz="2800" b="1" i="1" u="sng" dirty="0">
                <a:solidFill>
                  <a:srgbClr val="990000"/>
                </a:solidFill>
                <a:latin typeface="+mn-lt"/>
              </a:rPr>
              <a:t> </a:t>
            </a:r>
            <a:r>
              <a:rPr lang="en-US" sz="2800" b="1" i="1" u="sng" dirty="0" err="1">
                <a:solidFill>
                  <a:srgbClr val="990000"/>
                </a:solidFill>
                <a:latin typeface="+mn-lt"/>
              </a:rPr>
              <a:t>dụng</a:t>
            </a:r>
            <a:r>
              <a:rPr lang="en-US" sz="2800" b="1" i="1" u="sng" dirty="0">
                <a:solidFill>
                  <a:srgbClr val="990000"/>
                </a:solidFill>
                <a:latin typeface="+mn-lt"/>
              </a:rPr>
              <a:t> </a:t>
            </a:r>
            <a:r>
              <a:rPr lang="en-US" sz="2800" b="1" i="1" u="sng" dirty="0" err="1">
                <a:solidFill>
                  <a:srgbClr val="990000"/>
                </a:solidFill>
                <a:latin typeface="+mn-lt"/>
              </a:rPr>
              <a:t>với</a:t>
            </a:r>
            <a:r>
              <a:rPr lang="en-US" sz="2800" b="1" i="1" u="sng" dirty="0">
                <a:solidFill>
                  <a:srgbClr val="990000"/>
                </a:solidFill>
                <a:latin typeface="+mn-lt"/>
              </a:rPr>
              <a:t> </a:t>
            </a:r>
            <a:r>
              <a:rPr lang="en-US" sz="2800" b="1" i="1" u="sng" dirty="0" err="1" smtClean="0">
                <a:solidFill>
                  <a:srgbClr val="990000"/>
                </a:solidFill>
                <a:latin typeface="+mn-lt"/>
              </a:rPr>
              <a:t>hợp</a:t>
            </a:r>
            <a:r>
              <a:rPr lang="en-US" sz="2800" b="1" i="1" u="sng" dirty="0" smtClean="0">
                <a:solidFill>
                  <a:srgbClr val="990000"/>
                </a:solidFill>
                <a:latin typeface="+mn-lt"/>
              </a:rPr>
              <a:t> </a:t>
            </a:r>
            <a:r>
              <a:rPr lang="en-US" sz="2800" b="1" i="1" u="sng" dirty="0" err="1" smtClean="0">
                <a:solidFill>
                  <a:srgbClr val="990000"/>
                </a:solidFill>
                <a:latin typeface="+mn-lt"/>
              </a:rPr>
              <a:t>chất</a:t>
            </a:r>
            <a:endParaRPr lang="en-US" sz="2800" b="1" i="1" u="sng" dirty="0">
              <a:solidFill>
                <a:srgbClr val="990000"/>
              </a:solidFill>
              <a:latin typeface="+mn-lt"/>
            </a:endParaRPr>
          </a:p>
        </p:txBody>
      </p:sp>
      <p:sp>
        <p:nvSpPr>
          <p:cNvPr id="2" name="TextBox 1"/>
          <p:cNvSpPr txBox="1"/>
          <p:nvPr/>
        </p:nvSpPr>
        <p:spPr>
          <a:xfrm>
            <a:off x="914400" y="2590800"/>
            <a:ext cx="7848600" cy="3447098"/>
          </a:xfrm>
          <a:prstGeom prst="rect">
            <a:avLst/>
          </a:prstGeom>
          <a:noFill/>
        </p:spPr>
        <p:txBody>
          <a:bodyPr wrap="square" rtlCol="0">
            <a:spAutoFit/>
          </a:bodyPr>
          <a:lstStyle/>
          <a:p>
            <a:r>
              <a:rPr lang="en-US" sz="4000" b="1" dirty="0" err="1">
                <a:solidFill>
                  <a:srgbClr val="0070C0"/>
                </a:solidFill>
                <a:latin typeface="Times New Roman" pitchFamily="18" charset="0"/>
                <a:cs typeface="Times New Roman" pitchFamily="18" charset="0"/>
              </a:rPr>
              <a:t>Học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sinh</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quan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sát</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thí</a:t>
            </a:r>
            <a:r>
              <a:rPr lang="en-US" sz="4000" b="1" dirty="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nghiệm</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và</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trả</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lời</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câu</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hỏi</a:t>
            </a:r>
            <a:r>
              <a:rPr lang="en-US" sz="4000" b="1" dirty="0" smtClean="0">
                <a:solidFill>
                  <a:srgbClr val="0070C0"/>
                </a:solidFill>
                <a:latin typeface="Times New Roman" pitchFamily="18" charset="0"/>
                <a:cs typeface="Times New Roman" pitchFamily="18" charset="0"/>
              </a:rPr>
              <a:t>:</a:t>
            </a:r>
          </a:p>
          <a:p>
            <a:r>
              <a:rPr lang="en-US" sz="4000" b="1" dirty="0" smtClean="0">
                <a:solidFill>
                  <a:srgbClr val="0070C0"/>
                </a:solidFill>
                <a:latin typeface="Times New Roman" pitchFamily="18" charset="0"/>
                <a:cs typeface="Times New Roman" pitchFamily="18" charset="0"/>
              </a:rPr>
              <a:t>1/  </a:t>
            </a:r>
            <a:r>
              <a:rPr lang="en-US" sz="4000" b="1" dirty="0" err="1" smtClean="0">
                <a:solidFill>
                  <a:srgbClr val="0070C0"/>
                </a:solidFill>
                <a:latin typeface="Times New Roman" pitchFamily="18" charset="0"/>
                <a:cs typeface="Times New Roman" pitchFamily="18" charset="0"/>
              </a:rPr>
              <a:t>Nêu</a:t>
            </a:r>
            <a:r>
              <a:rPr lang="en-US" sz="4000" b="1" dirty="0" smtClean="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hiện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tượng</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và</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viết</a:t>
            </a:r>
            <a:r>
              <a:rPr lang="en-US" sz="4000" b="1" dirty="0">
                <a:solidFill>
                  <a:srgbClr val="0070C0"/>
                </a:solidFill>
                <a:latin typeface="Times New Roman" pitchFamily="18" charset="0"/>
                <a:cs typeface="Times New Roman" pitchFamily="18" charset="0"/>
              </a:rPr>
              <a:t> </a:t>
            </a:r>
            <a:r>
              <a:rPr lang="en-US" sz="4000" b="1" dirty="0" smtClean="0">
                <a:solidFill>
                  <a:srgbClr val="0070C0"/>
                </a:solidFill>
                <a:latin typeface="Times New Roman" pitchFamily="18" charset="0"/>
                <a:cs typeface="Times New Roman" pitchFamily="18" charset="0"/>
              </a:rPr>
              <a:t> PTHH</a:t>
            </a:r>
          </a:p>
          <a:p>
            <a:r>
              <a:rPr lang="en-US" sz="4000" b="1" dirty="0" smtClean="0">
                <a:solidFill>
                  <a:srgbClr val="0070C0"/>
                </a:solidFill>
                <a:latin typeface="Times New Roman" pitchFamily="18" charset="0"/>
                <a:cs typeface="Times New Roman" pitchFamily="18" charset="0"/>
              </a:rPr>
              <a:t>2/ </a:t>
            </a:r>
            <a:r>
              <a:rPr lang="en-US" sz="4000" b="1" dirty="0" err="1" smtClean="0">
                <a:solidFill>
                  <a:srgbClr val="0070C0"/>
                </a:solidFill>
                <a:latin typeface="Times New Roman" pitchFamily="18" charset="0"/>
                <a:cs typeface="Times New Roman" pitchFamily="18" charset="0"/>
              </a:rPr>
              <a:t>Vì</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sao</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dùng</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miếng</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bông</a:t>
            </a:r>
            <a:r>
              <a:rPr lang="en-US" sz="4000" b="1" dirty="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tẩm</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dd</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NaOH</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để</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đậy</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ống</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nghiệm</a:t>
            </a:r>
            <a:r>
              <a:rPr lang="en-US" sz="4000" b="1" dirty="0" smtClean="0">
                <a:solidFill>
                  <a:srgbClr val="0070C0"/>
                </a:solidFill>
                <a:latin typeface="Times New Roman" pitchFamily="18" charset="0"/>
                <a:cs typeface="Times New Roman" pitchFamily="18" charset="0"/>
              </a:rPr>
              <a:t>? </a:t>
            </a:r>
            <a:endParaRPr lang="en-US" sz="4000" b="1" dirty="0">
              <a:solidFill>
                <a:srgbClr val="0070C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129357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6200"/>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rPr>
              <a:t>III.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hóa</a:t>
            </a:r>
            <a:r>
              <a:rPr lang="en-US" sz="4000" b="1" dirty="0" smtClean="0">
                <a:solidFill>
                  <a:schemeClr val="bg1"/>
                </a:solidFill>
              </a:rPr>
              <a:t> </a:t>
            </a:r>
            <a:r>
              <a:rPr lang="en-US" sz="4000" b="1" dirty="0" err="1" smtClean="0">
                <a:solidFill>
                  <a:schemeClr val="bg1"/>
                </a:solidFill>
              </a:rPr>
              <a:t>học</a:t>
            </a:r>
            <a:endParaRPr lang="en-US" sz="4000" b="1" dirty="0">
              <a:solidFill>
                <a:schemeClr val="bg1"/>
              </a:solidFill>
            </a:endParaRPr>
          </a:p>
        </p:txBody>
      </p:sp>
      <p:sp>
        <p:nvSpPr>
          <p:cNvPr id="5" name="Text Box 8"/>
          <p:cNvSpPr txBox="1">
            <a:spLocks noChangeArrowheads="1"/>
          </p:cNvSpPr>
          <p:nvPr/>
        </p:nvSpPr>
        <p:spPr bwMode="auto">
          <a:xfrm>
            <a:off x="525417" y="762000"/>
            <a:ext cx="228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chemeClr val="bg1"/>
                </a:solidFill>
                <a:latin typeface="+mn-lt"/>
              </a:rPr>
              <a:t>1. </a:t>
            </a:r>
            <a:r>
              <a:rPr lang="en-US" sz="2800" b="1" i="1" u="sng" dirty="0" err="1">
                <a:solidFill>
                  <a:schemeClr val="bg1"/>
                </a:solidFill>
                <a:latin typeface="+mn-lt"/>
              </a:rPr>
              <a:t>Tính</a:t>
            </a:r>
            <a:r>
              <a:rPr lang="en-US" sz="2800" b="1" i="1" u="sng" dirty="0">
                <a:solidFill>
                  <a:schemeClr val="bg1"/>
                </a:solidFill>
                <a:latin typeface="+mn-lt"/>
              </a:rPr>
              <a:t> </a:t>
            </a:r>
            <a:r>
              <a:rPr lang="en-US" sz="2800" b="1" i="1" u="sng" dirty="0" err="1">
                <a:solidFill>
                  <a:schemeClr val="bg1"/>
                </a:solidFill>
                <a:latin typeface="+mn-lt"/>
              </a:rPr>
              <a:t>khử</a:t>
            </a:r>
            <a:endParaRPr lang="en-US" sz="2800" b="1" i="1" u="sng" dirty="0">
              <a:solidFill>
                <a:schemeClr val="bg1"/>
              </a:solidFill>
              <a:latin typeface="+mn-lt"/>
            </a:endParaRPr>
          </a:p>
        </p:txBody>
      </p:sp>
      <p:sp>
        <p:nvSpPr>
          <p:cNvPr id="6" name="Text Box 9"/>
          <p:cNvSpPr txBox="1">
            <a:spLocks noChangeArrowheads="1"/>
          </p:cNvSpPr>
          <p:nvPr/>
        </p:nvSpPr>
        <p:spPr bwMode="auto">
          <a:xfrm>
            <a:off x="533400" y="1828800"/>
            <a:ext cx="4924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rgbClr val="990000"/>
                </a:solidFill>
                <a:latin typeface="+mn-lt"/>
              </a:rPr>
              <a:t>b</a:t>
            </a:r>
            <a:r>
              <a:rPr lang="en-US" sz="2800" b="1" i="1" u="sng" dirty="0" smtClean="0">
                <a:solidFill>
                  <a:srgbClr val="990000"/>
                </a:solidFill>
                <a:latin typeface="+mn-lt"/>
              </a:rPr>
              <a:t>. </a:t>
            </a:r>
            <a:r>
              <a:rPr lang="en-US" sz="2800" b="1" i="1" u="sng" dirty="0" err="1">
                <a:solidFill>
                  <a:srgbClr val="990000"/>
                </a:solidFill>
                <a:latin typeface="+mn-lt"/>
              </a:rPr>
              <a:t>Tác</a:t>
            </a:r>
            <a:r>
              <a:rPr lang="en-US" sz="2800" b="1" i="1" u="sng" dirty="0">
                <a:solidFill>
                  <a:srgbClr val="990000"/>
                </a:solidFill>
                <a:latin typeface="+mn-lt"/>
              </a:rPr>
              <a:t> </a:t>
            </a:r>
            <a:r>
              <a:rPr lang="en-US" sz="2800" b="1" i="1" u="sng" dirty="0" err="1">
                <a:solidFill>
                  <a:srgbClr val="990000"/>
                </a:solidFill>
                <a:latin typeface="+mn-lt"/>
              </a:rPr>
              <a:t>dụng</a:t>
            </a:r>
            <a:r>
              <a:rPr lang="en-US" sz="2800" b="1" i="1" u="sng" dirty="0">
                <a:solidFill>
                  <a:srgbClr val="990000"/>
                </a:solidFill>
                <a:latin typeface="+mn-lt"/>
              </a:rPr>
              <a:t> </a:t>
            </a:r>
            <a:r>
              <a:rPr lang="en-US" sz="2800" b="1" i="1" u="sng" dirty="0" err="1">
                <a:solidFill>
                  <a:srgbClr val="990000"/>
                </a:solidFill>
                <a:latin typeface="+mn-lt"/>
              </a:rPr>
              <a:t>với</a:t>
            </a:r>
            <a:r>
              <a:rPr lang="en-US" sz="2800" b="1" i="1" u="sng" dirty="0">
                <a:solidFill>
                  <a:srgbClr val="990000"/>
                </a:solidFill>
                <a:latin typeface="+mn-lt"/>
              </a:rPr>
              <a:t> </a:t>
            </a:r>
            <a:r>
              <a:rPr lang="en-US" sz="2800" b="1" i="1" u="sng" dirty="0" err="1" smtClean="0">
                <a:solidFill>
                  <a:srgbClr val="990000"/>
                </a:solidFill>
                <a:latin typeface="+mn-lt"/>
              </a:rPr>
              <a:t>hợp</a:t>
            </a:r>
            <a:r>
              <a:rPr lang="en-US" sz="2800" b="1" i="1" u="sng" dirty="0" smtClean="0">
                <a:solidFill>
                  <a:srgbClr val="990000"/>
                </a:solidFill>
                <a:latin typeface="+mn-lt"/>
              </a:rPr>
              <a:t> </a:t>
            </a:r>
            <a:r>
              <a:rPr lang="en-US" sz="2800" b="1" i="1" u="sng" dirty="0" err="1" smtClean="0">
                <a:solidFill>
                  <a:srgbClr val="990000"/>
                </a:solidFill>
                <a:latin typeface="+mn-lt"/>
              </a:rPr>
              <a:t>chất</a:t>
            </a:r>
            <a:endParaRPr lang="en-US" sz="2800" b="1" i="1" u="sng" dirty="0">
              <a:solidFill>
                <a:srgbClr val="990000"/>
              </a:solidFill>
              <a:latin typeface="+mn-lt"/>
            </a:endParaRPr>
          </a:p>
        </p:txBody>
      </p:sp>
      <p:sp>
        <p:nvSpPr>
          <p:cNvPr id="7" name="TextBox 6"/>
          <p:cNvSpPr txBox="1"/>
          <p:nvPr/>
        </p:nvSpPr>
        <p:spPr>
          <a:xfrm>
            <a:off x="304800" y="2521803"/>
            <a:ext cx="8539517" cy="954107"/>
          </a:xfrm>
          <a:prstGeom prst="rect">
            <a:avLst/>
          </a:prstGeom>
          <a:solidFill>
            <a:srgbClr val="CCFF33"/>
          </a:solidFill>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err="1" smtClean="0"/>
              <a:t>Phản</a:t>
            </a:r>
            <a:r>
              <a:rPr lang="en-US" sz="2800" dirty="0" smtClean="0"/>
              <a:t> </a:t>
            </a:r>
            <a:r>
              <a:rPr lang="en-US" sz="2800" dirty="0" err="1" smtClean="0"/>
              <a:t>ứng</a:t>
            </a:r>
            <a:r>
              <a:rPr lang="en-US" sz="2800" dirty="0" smtClean="0"/>
              <a:t> </a:t>
            </a:r>
            <a:r>
              <a:rPr lang="en-US" sz="2800" dirty="0" err="1" smtClean="0"/>
              <a:t>với</a:t>
            </a:r>
            <a:r>
              <a:rPr lang="en-US" sz="2800" dirty="0" smtClean="0"/>
              <a:t> </a:t>
            </a:r>
            <a:r>
              <a:rPr lang="en-US" sz="2800" dirty="0" err="1" smtClean="0"/>
              <a:t>nhiều</a:t>
            </a:r>
            <a:r>
              <a:rPr lang="en-US" sz="2800" dirty="0" smtClean="0"/>
              <a:t> </a:t>
            </a:r>
            <a:r>
              <a:rPr lang="en-US" sz="2800" dirty="0" err="1" smtClean="0"/>
              <a:t>chất</a:t>
            </a:r>
            <a:r>
              <a:rPr lang="en-US" sz="2800" dirty="0" smtClean="0"/>
              <a:t> </a:t>
            </a:r>
            <a:r>
              <a:rPr lang="en-US" sz="2800" dirty="0" err="1" smtClean="0"/>
              <a:t>oxi</a:t>
            </a:r>
            <a:r>
              <a:rPr lang="en-US" sz="2800" dirty="0" smtClean="0"/>
              <a:t> </a:t>
            </a:r>
            <a:r>
              <a:rPr lang="en-US" sz="2800" dirty="0" err="1" smtClean="0"/>
              <a:t>hóa</a:t>
            </a:r>
            <a:r>
              <a:rPr lang="en-US" sz="2800" dirty="0" smtClean="0"/>
              <a:t> </a:t>
            </a:r>
            <a:r>
              <a:rPr lang="en-US" sz="2800" dirty="0" err="1" smtClean="0"/>
              <a:t>như</a:t>
            </a:r>
            <a:r>
              <a:rPr lang="en-US" sz="2800" dirty="0" smtClean="0"/>
              <a:t> HNO</a:t>
            </a:r>
            <a:r>
              <a:rPr lang="en-US" sz="2800" baseline="-25000" dirty="0" smtClean="0"/>
              <a:t>3</a:t>
            </a:r>
            <a:r>
              <a:rPr lang="en-US" sz="2800" dirty="0" smtClean="0"/>
              <a:t>, KClO</a:t>
            </a:r>
            <a:r>
              <a:rPr lang="en-US" sz="2800" baseline="-25000" dirty="0" smtClean="0"/>
              <a:t>3</a:t>
            </a:r>
            <a:r>
              <a:rPr lang="en-US" sz="2800" dirty="0" smtClean="0"/>
              <a:t>, </a:t>
            </a:r>
          </a:p>
          <a:p>
            <a:r>
              <a:rPr lang="en-US" sz="2800" dirty="0" err="1" smtClean="0"/>
              <a:t>oxit</a:t>
            </a:r>
            <a:r>
              <a:rPr lang="en-US" sz="2800" dirty="0" smtClean="0"/>
              <a:t> </a:t>
            </a:r>
            <a:r>
              <a:rPr lang="en-US" sz="2800" dirty="0" err="1" smtClean="0"/>
              <a:t>kim</a:t>
            </a:r>
            <a:r>
              <a:rPr lang="en-US" sz="2800" dirty="0" smtClean="0"/>
              <a:t> </a:t>
            </a:r>
            <a:r>
              <a:rPr lang="en-US" sz="2800" dirty="0" err="1" smtClean="0"/>
              <a:t>loại</a:t>
            </a:r>
            <a:r>
              <a:rPr lang="en-US" sz="2800" dirty="0" smtClean="0"/>
              <a:t>…</a:t>
            </a:r>
            <a:endParaRPr lang="en-US" sz="2800" dirty="0"/>
          </a:p>
        </p:txBody>
      </p:sp>
      <p:grpSp>
        <p:nvGrpSpPr>
          <p:cNvPr id="8" name="Group 53"/>
          <p:cNvGrpSpPr>
            <a:grpSpLocks/>
          </p:cNvGrpSpPr>
          <p:nvPr/>
        </p:nvGrpSpPr>
        <p:grpSpPr bwMode="auto">
          <a:xfrm>
            <a:off x="609600" y="3435482"/>
            <a:ext cx="7924800" cy="831718"/>
            <a:chOff x="192" y="3504"/>
            <a:chExt cx="4944" cy="539"/>
          </a:xfrm>
        </p:grpSpPr>
        <p:sp>
          <p:nvSpPr>
            <p:cNvPr id="9" name="Text Box 39"/>
            <p:cNvSpPr txBox="1">
              <a:spLocks noChangeArrowheads="1"/>
            </p:cNvSpPr>
            <p:nvPr/>
          </p:nvSpPr>
          <p:spPr bwMode="auto">
            <a:xfrm>
              <a:off x="192" y="3696"/>
              <a:ext cx="494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dirty="0" smtClean="0">
                  <a:latin typeface="+mn-lt"/>
                </a:rPr>
                <a:t>C  </a:t>
              </a:r>
              <a:r>
                <a:rPr lang="en-US" sz="2800" dirty="0">
                  <a:latin typeface="+mn-lt"/>
                </a:rPr>
                <a:t>+  4 HNO</a:t>
              </a:r>
              <a:r>
                <a:rPr lang="en-US" sz="2800" baseline="-25000" dirty="0">
                  <a:latin typeface="+mn-lt"/>
                </a:rPr>
                <a:t>3(</a:t>
              </a:r>
              <a:r>
                <a:rPr lang="en-US" sz="2800" baseline="-25000" dirty="0" err="1">
                  <a:latin typeface="+mn-lt"/>
                </a:rPr>
                <a:t>dặc</a:t>
              </a:r>
              <a:r>
                <a:rPr lang="en-US" sz="2800" baseline="-25000" dirty="0">
                  <a:latin typeface="+mn-lt"/>
                </a:rPr>
                <a:t>)</a:t>
              </a:r>
              <a:endParaRPr lang="en-US" sz="2800" dirty="0">
                <a:latin typeface="+mn-lt"/>
              </a:endParaRPr>
            </a:p>
          </p:txBody>
        </p:sp>
        <p:sp>
          <p:nvSpPr>
            <p:cNvPr id="10" name="Line 40"/>
            <p:cNvSpPr>
              <a:spLocks noChangeShapeType="1"/>
            </p:cNvSpPr>
            <p:nvPr/>
          </p:nvSpPr>
          <p:spPr bwMode="auto">
            <a:xfrm>
              <a:off x="1728" y="3840"/>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1" name="Text Box 41"/>
            <p:cNvSpPr txBox="1">
              <a:spLocks noChangeArrowheads="1"/>
            </p:cNvSpPr>
            <p:nvPr/>
          </p:nvSpPr>
          <p:spPr bwMode="auto">
            <a:xfrm>
              <a:off x="2208" y="3696"/>
              <a:ext cx="105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dirty="0">
                  <a:latin typeface="+mn-lt"/>
                </a:rPr>
                <a:t>CO</a:t>
              </a:r>
              <a:r>
                <a:rPr lang="en-US" sz="2800" baseline="-25000" dirty="0">
                  <a:latin typeface="+mn-lt"/>
                </a:rPr>
                <a:t>2</a:t>
              </a:r>
              <a:endParaRPr lang="en-US" sz="2800" dirty="0">
                <a:latin typeface="+mn-lt"/>
              </a:endParaRPr>
            </a:p>
          </p:txBody>
        </p:sp>
        <p:sp>
          <p:nvSpPr>
            <p:cNvPr id="12" name="Text Box 42"/>
            <p:cNvSpPr txBox="1">
              <a:spLocks noChangeArrowheads="1"/>
            </p:cNvSpPr>
            <p:nvPr/>
          </p:nvSpPr>
          <p:spPr bwMode="auto">
            <a:xfrm>
              <a:off x="2744" y="3704"/>
              <a:ext cx="384"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mn-lt"/>
                </a:rPr>
                <a:t>+</a:t>
              </a:r>
            </a:p>
          </p:txBody>
        </p:sp>
        <p:sp>
          <p:nvSpPr>
            <p:cNvPr id="13" name="Text Box 44"/>
            <p:cNvSpPr txBox="1">
              <a:spLocks noChangeArrowheads="1"/>
            </p:cNvSpPr>
            <p:nvPr/>
          </p:nvSpPr>
          <p:spPr bwMode="auto">
            <a:xfrm>
              <a:off x="3056" y="3704"/>
              <a:ext cx="768"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dirty="0">
                  <a:latin typeface="+mn-lt"/>
                </a:rPr>
                <a:t>4NO</a:t>
              </a:r>
              <a:r>
                <a:rPr lang="en-US" sz="2800" baseline="-25000" dirty="0">
                  <a:latin typeface="+mn-lt"/>
                </a:rPr>
                <a:t>2</a:t>
              </a:r>
              <a:endParaRPr lang="en-US" sz="2800" dirty="0">
                <a:latin typeface="+mn-lt"/>
              </a:endParaRPr>
            </a:p>
          </p:txBody>
        </p:sp>
        <p:sp>
          <p:nvSpPr>
            <p:cNvPr id="14" name="Text Box 45"/>
            <p:cNvSpPr txBox="1">
              <a:spLocks noChangeArrowheads="1"/>
            </p:cNvSpPr>
            <p:nvPr/>
          </p:nvSpPr>
          <p:spPr bwMode="auto">
            <a:xfrm>
              <a:off x="3800" y="3712"/>
              <a:ext cx="288"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mn-lt"/>
                </a:rPr>
                <a:t>+</a:t>
              </a:r>
            </a:p>
          </p:txBody>
        </p:sp>
        <p:sp>
          <p:nvSpPr>
            <p:cNvPr id="15" name="Text Box 46"/>
            <p:cNvSpPr txBox="1">
              <a:spLocks noChangeArrowheads="1"/>
            </p:cNvSpPr>
            <p:nvPr/>
          </p:nvSpPr>
          <p:spPr bwMode="auto">
            <a:xfrm>
              <a:off x="4084" y="3696"/>
              <a:ext cx="82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dirty="0">
                  <a:latin typeface="+mn-lt"/>
                </a:rPr>
                <a:t>2H</a:t>
              </a:r>
              <a:r>
                <a:rPr lang="en-US" sz="2800" baseline="-25000" dirty="0">
                  <a:latin typeface="+mn-lt"/>
                </a:rPr>
                <a:t>2</a:t>
              </a:r>
              <a:r>
                <a:rPr lang="en-US" sz="2800" dirty="0">
                  <a:latin typeface="+mn-lt"/>
                </a:rPr>
                <a:t>O</a:t>
              </a:r>
            </a:p>
          </p:txBody>
        </p:sp>
        <p:sp>
          <p:nvSpPr>
            <p:cNvPr id="16" name="Text Box 47"/>
            <p:cNvSpPr txBox="1">
              <a:spLocks noChangeArrowheads="1"/>
            </p:cNvSpPr>
            <p:nvPr/>
          </p:nvSpPr>
          <p:spPr bwMode="auto">
            <a:xfrm>
              <a:off x="224" y="3504"/>
              <a:ext cx="33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a:solidFill>
                    <a:srgbClr val="FF0000"/>
                  </a:solidFill>
                  <a:latin typeface="+mn-lt"/>
                </a:rPr>
                <a:t>0</a:t>
              </a:r>
            </a:p>
          </p:txBody>
        </p:sp>
        <p:sp>
          <p:nvSpPr>
            <p:cNvPr id="17" name="Text Box 48"/>
            <p:cNvSpPr txBox="1">
              <a:spLocks noChangeArrowheads="1"/>
            </p:cNvSpPr>
            <p:nvPr/>
          </p:nvSpPr>
          <p:spPr bwMode="auto">
            <a:xfrm>
              <a:off x="2136" y="3520"/>
              <a:ext cx="72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a:solidFill>
                    <a:srgbClr val="FF0000"/>
                  </a:solidFill>
                  <a:latin typeface="+mn-lt"/>
                </a:rPr>
                <a:t>  +4</a:t>
              </a:r>
            </a:p>
          </p:txBody>
        </p:sp>
        <p:sp>
          <p:nvSpPr>
            <p:cNvPr id="18" name="Text Box 51"/>
            <p:cNvSpPr txBox="1">
              <a:spLocks noChangeArrowheads="1"/>
            </p:cNvSpPr>
            <p:nvPr/>
          </p:nvSpPr>
          <p:spPr bwMode="auto">
            <a:xfrm>
              <a:off x="1792" y="3576"/>
              <a:ext cx="480"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mn-lt"/>
                </a:rPr>
                <a:t>t</a:t>
              </a:r>
              <a:r>
                <a:rPr lang="en-US" sz="2400" baseline="30000">
                  <a:latin typeface="+mn-lt"/>
                </a:rPr>
                <a:t>0</a:t>
              </a:r>
              <a:endParaRPr lang="en-US" sz="2400">
                <a:latin typeface="+mn-lt"/>
              </a:endParaRPr>
            </a:p>
          </p:txBody>
        </p:sp>
      </p:grpSp>
      <p:sp>
        <p:nvSpPr>
          <p:cNvPr id="27" name="Sun 26"/>
          <p:cNvSpPr/>
          <p:nvPr/>
        </p:nvSpPr>
        <p:spPr bwMode="auto">
          <a:xfrm>
            <a:off x="304800" y="3733800"/>
            <a:ext cx="228600" cy="272353"/>
          </a:xfrm>
          <a:prstGeom prst="sun">
            <a:avLst/>
          </a:prstGeom>
          <a:solidFill>
            <a:srgbClr val="FFFF00"/>
          </a:solid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642825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546100" y="3618925"/>
            <a:ext cx="7454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rgbClr val="CC0000"/>
                </a:solidFill>
                <a:latin typeface="+mn-lt"/>
              </a:rPr>
              <a:t>b. </a:t>
            </a:r>
            <a:r>
              <a:rPr lang="en-US" sz="2800" b="1" i="1" u="sng" dirty="0" err="1">
                <a:solidFill>
                  <a:srgbClr val="CC0000"/>
                </a:solidFill>
                <a:latin typeface="+mn-lt"/>
              </a:rPr>
              <a:t>Tác</a:t>
            </a:r>
            <a:r>
              <a:rPr lang="en-US" sz="2800" b="1" i="1" u="sng" dirty="0">
                <a:solidFill>
                  <a:srgbClr val="CC0000"/>
                </a:solidFill>
                <a:latin typeface="+mn-lt"/>
              </a:rPr>
              <a:t> </a:t>
            </a:r>
            <a:r>
              <a:rPr lang="en-US" sz="2800" b="1" i="1" u="sng" dirty="0" err="1">
                <a:solidFill>
                  <a:srgbClr val="CC0000"/>
                </a:solidFill>
                <a:latin typeface="+mn-lt"/>
              </a:rPr>
              <a:t>dụng</a:t>
            </a:r>
            <a:r>
              <a:rPr lang="en-US" sz="2800" b="1" i="1" u="sng" dirty="0">
                <a:solidFill>
                  <a:srgbClr val="CC0000"/>
                </a:solidFill>
                <a:latin typeface="+mn-lt"/>
              </a:rPr>
              <a:t> </a:t>
            </a:r>
            <a:r>
              <a:rPr lang="en-US" sz="2800" b="1" i="1" u="sng" dirty="0" err="1">
                <a:solidFill>
                  <a:srgbClr val="CC0000"/>
                </a:solidFill>
                <a:latin typeface="+mn-lt"/>
              </a:rPr>
              <a:t>với</a:t>
            </a:r>
            <a:r>
              <a:rPr lang="en-US" sz="2800" b="1" i="1" u="sng" dirty="0">
                <a:solidFill>
                  <a:srgbClr val="CC0000"/>
                </a:solidFill>
                <a:latin typeface="+mn-lt"/>
              </a:rPr>
              <a:t> </a:t>
            </a:r>
            <a:r>
              <a:rPr lang="en-US" sz="2800" b="1" i="1" u="sng" dirty="0" err="1">
                <a:solidFill>
                  <a:srgbClr val="CC0000"/>
                </a:solidFill>
                <a:latin typeface="+mn-lt"/>
              </a:rPr>
              <a:t>kim</a:t>
            </a:r>
            <a:r>
              <a:rPr lang="en-US" sz="2800" b="1" i="1" u="sng" dirty="0">
                <a:solidFill>
                  <a:srgbClr val="CC0000"/>
                </a:solidFill>
                <a:latin typeface="+mn-lt"/>
              </a:rPr>
              <a:t> </a:t>
            </a:r>
            <a:r>
              <a:rPr lang="en-US" sz="2800" b="1" i="1" u="sng" dirty="0" err="1">
                <a:solidFill>
                  <a:srgbClr val="CC0000"/>
                </a:solidFill>
                <a:latin typeface="+mn-lt"/>
              </a:rPr>
              <a:t>loại</a:t>
            </a:r>
            <a:r>
              <a:rPr lang="en-US" sz="2800" b="1" i="1" u="sng" dirty="0">
                <a:solidFill>
                  <a:srgbClr val="CC0000"/>
                </a:solidFill>
                <a:latin typeface="+mn-lt"/>
              </a:rPr>
              <a:t> </a:t>
            </a:r>
            <a:r>
              <a:rPr lang="en-US" sz="2800" b="1" i="1" u="sng" dirty="0">
                <a:solidFill>
                  <a:srgbClr val="CC0000"/>
                </a:solidFill>
                <a:latin typeface="+mn-lt"/>
                <a:sym typeface="Wingdings" pitchFamily="2" charset="2"/>
              </a:rPr>
              <a:t> </a:t>
            </a:r>
            <a:r>
              <a:rPr lang="en-US" sz="2800" b="1" i="1" u="sng" dirty="0" err="1">
                <a:solidFill>
                  <a:srgbClr val="CC0000"/>
                </a:solidFill>
                <a:latin typeface="+mn-lt"/>
                <a:sym typeface="Wingdings" pitchFamily="2" charset="2"/>
              </a:rPr>
              <a:t>muối</a:t>
            </a:r>
            <a:r>
              <a:rPr lang="en-US" sz="2800" b="1" i="1" u="sng" dirty="0">
                <a:solidFill>
                  <a:srgbClr val="CC0000"/>
                </a:solidFill>
                <a:latin typeface="+mn-lt"/>
                <a:sym typeface="Wingdings" pitchFamily="2" charset="2"/>
              </a:rPr>
              <a:t> </a:t>
            </a:r>
            <a:r>
              <a:rPr lang="en-US" sz="2800" b="1" i="1" u="sng" dirty="0" err="1">
                <a:solidFill>
                  <a:srgbClr val="CC0000"/>
                </a:solidFill>
                <a:latin typeface="+mn-lt"/>
                <a:sym typeface="Wingdings" pitchFamily="2" charset="2"/>
              </a:rPr>
              <a:t>cacbua</a:t>
            </a:r>
            <a:endParaRPr lang="en-US" sz="2800" b="1" i="1" u="sng" dirty="0">
              <a:solidFill>
                <a:srgbClr val="CC0000"/>
              </a:solidFill>
              <a:latin typeface="+mn-lt"/>
            </a:endParaRPr>
          </a:p>
        </p:txBody>
      </p:sp>
      <p:sp>
        <p:nvSpPr>
          <p:cNvPr id="16421" name="Rectangle 6"/>
          <p:cNvSpPr>
            <a:spLocks noChangeArrowheads="1"/>
          </p:cNvSpPr>
          <p:nvPr/>
        </p:nvSpPr>
        <p:spPr bwMode="auto">
          <a:xfrm>
            <a:off x="3153449" y="5431853"/>
            <a:ext cx="182789"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2000" baseline="30000"/>
          </a:p>
        </p:txBody>
      </p:sp>
      <p:grpSp>
        <p:nvGrpSpPr>
          <p:cNvPr id="3" name="Group 13"/>
          <p:cNvGrpSpPr>
            <a:grpSpLocks/>
          </p:cNvGrpSpPr>
          <p:nvPr/>
        </p:nvGrpSpPr>
        <p:grpSpPr bwMode="auto">
          <a:xfrm>
            <a:off x="1739900" y="4323778"/>
            <a:ext cx="2743200" cy="584201"/>
            <a:chOff x="1632" y="2583"/>
            <a:chExt cx="2016" cy="368"/>
          </a:xfrm>
        </p:grpSpPr>
        <p:sp>
          <p:nvSpPr>
            <p:cNvPr id="16418" name="Text Box 14"/>
            <p:cNvSpPr txBox="1">
              <a:spLocks noChangeArrowheads="1"/>
            </p:cNvSpPr>
            <p:nvPr/>
          </p:nvSpPr>
          <p:spPr bwMode="auto">
            <a:xfrm>
              <a:off x="1632" y="2583"/>
              <a:ext cx="201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3200" b="1" dirty="0">
                  <a:solidFill>
                    <a:schemeClr val="tx2"/>
                  </a:solidFill>
                  <a:latin typeface="Times New Roman" pitchFamily="18" charset="0"/>
                </a:rPr>
                <a:t>C +  Al</a:t>
              </a:r>
              <a:r>
                <a:rPr lang="en-US" sz="3200" b="1" baseline="-25000" dirty="0">
                  <a:solidFill>
                    <a:schemeClr val="tx2"/>
                  </a:solidFill>
                  <a:latin typeface="Times New Roman" pitchFamily="18" charset="0"/>
                </a:rPr>
                <a:t> </a:t>
              </a:r>
              <a:r>
                <a:rPr lang="en-US" sz="3200" b="1" dirty="0">
                  <a:solidFill>
                    <a:schemeClr val="tx2"/>
                  </a:solidFill>
                  <a:latin typeface="Times New Roman" pitchFamily="18" charset="0"/>
                  <a:sym typeface="Symbol" pitchFamily="18" charset="2"/>
                </a:rPr>
                <a:t></a:t>
              </a:r>
              <a:endParaRPr lang="en-US" sz="3200" b="1" baseline="-25000" dirty="0">
                <a:solidFill>
                  <a:schemeClr val="tx2"/>
                </a:solidFill>
                <a:latin typeface="Times New Roman" pitchFamily="18" charset="0"/>
              </a:endParaRPr>
            </a:p>
          </p:txBody>
        </p:sp>
        <p:sp>
          <p:nvSpPr>
            <p:cNvPr id="16419" name="Rectangle 15"/>
            <p:cNvSpPr>
              <a:spLocks noChangeArrowheads="1"/>
            </p:cNvSpPr>
            <p:nvPr/>
          </p:nvSpPr>
          <p:spPr bwMode="auto">
            <a:xfrm>
              <a:off x="2634" y="2637"/>
              <a:ext cx="13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2400" baseline="30000"/>
            </a:p>
          </p:txBody>
        </p:sp>
      </p:grpSp>
      <p:sp>
        <p:nvSpPr>
          <p:cNvPr id="199696" name="Rectangle 16"/>
          <p:cNvSpPr>
            <a:spLocks noChangeArrowheads="1"/>
          </p:cNvSpPr>
          <p:nvPr/>
        </p:nvSpPr>
        <p:spPr bwMode="auto">
          <a:xfrm>
            <a:off x="3479800" y="4323775"/>
            <a:ext cx="123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b="1" dirty="0">
                <a:solidFill>
                  <a:schemeClr val="tx2"/>
                </a:solidFill>
                <a:latin typeface="Times New Roman" pitchFamily="18" charset="0"/>
              </a:rPr>
              <a:t>Al</a:t>
            </a:r>
            <a:r>
              <a:rPr lang="en-US" sz="2800" b="1" baseline="-25000" dirty="0">
                <a:solidFill>
                  <a:schemeClr val="tx2"/>
                </a:solidFill>
                <a:latin typeface="Times New Roman" pitchFamily="18" charset="0"/>
              </a:rPr>
              <a:t>4</a:t>
            </a:r>
            <a:r>
              <a:rPr lang="en-US" sz="2800" b="1" dirty="0">
                <a:solidFill>
                  <a:schemeClr val="tx2"/>
                </a:solidFill>
                <a:latin typeface="Times New Roman" pitchFamily="18" charset="0"/>
              </a:rPr>
              <a:t>C</a:t>
            </a:r>
            <a:r>
              <a:rPr lang="en-US" sz="2800" b="1" baseline="-25000" dirty="0">
                <a:solidFill>
                  <a:schemeClr val="tx2"/>
                </a:solidFill>
                <a:latin typeface="Times New Roman" pitchFamily="18" charset="0"/>
              </a:rPr>
              <a:t>3</a:t>
            </a:r>
            <a:endParaRPr lang="en-US" sz="2800" b="1" dirty="0">
              <a:solidFill>
                <a:schemeClr val="tx2"/>
              </a:solidFill>
              <a:latin typeface="Times New Roman" pitchFamily="18" charset="0"/>
            </a:endParaRPr>
          </a:p>
        </p:txBody>
      </p:sp>
      <p:sp>
        <p:nvSpPr>
          <p:cNvPr id="199697" name="Text Box 17"/>
          <p:cNvSpPr txBox="1">
            <a:spLocks noChangeArrowheads="1"/>
          </p:cNvSpPr>
          <p:nvPr/>
        </p:nvSpPr>
        <p:spPr bwMode="auto">
          <a:xfrm>
            <a:off x="1841500" y="4152325"/>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a:solidFill>
                  <a:srgbClr val="FF0066"/>
                </a:solidFill>
                <a:latin typeface="Georgia" pitchFamily="18" charset="0"/>
              </a:rPr>
              <a:t>0</a:t>
            </a:r>
          </a:p>
        </p:txBody>
      </p:sp>
      <p:sp>
        <p:nvSpPr>
          <p:cNvPr id="199698" name="Text Box 18"/>
          <p:cNvSpPr txBox="1">
            <a:spLocks noChangeArrowheads="1"/>
          </p:cNvSpPr>
          <p:nvPr/>
        </p:nvSpPr>
        <p:spPr bwMode="auto">
          <a:xfrm>
            <a:off x="2667000" y="4098350"/>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a:solidFill>
                  <a:srgbClr val="FF0066"/>
                </a:solidFill>
                <a:latin typeface="Georgia" pitchFamily="18" charset="0"/>
              </a:rPr>
              <a:t>0</a:t>
            </a:r>
          </a:p>
        </p:txBody>
      </p:sp>
      <p:sp>
        <p:nvSpPr>
          <p:cNvPr id="199699" name="Text Box 19"/>
          <p:cNvSpPr txBox="1">
            <a:spLocks noChangeArrowheads="1"/>
          </p:cNvSpPr>
          <p:nvPr/>
        </p:nvSpPr>
        <p:spPr bwMode="auto">
          <a:xfrm>
            <a:off x="4076700" y="4112638"/>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a:solidFill>
                  <a:srgbClr val="FF0066"/>
                </a:solidFill>
                <a:latin typeface="Georgia" pitchFamily="18" charset="0"/>
              </a:rPr>
              <a:t>-4</a:t>
            </a:r>
          </a:p>
        </p:txBody>
      </p:sp>
      <p:sp>
        <p:nvSpPr>
          <p:cNvPr id="199700" name="Rectangle 20"/>
          <p:cNvSpPr>
            <a:spLocks noChangeArrowheads="1"/>
          </p:cNvSpPr>
          <p:nvPr/>
        </p:nvSpPr>
        <p:spPr bwMode="auto">
          <a:xfrm>
            <a:off x="1498600" y="4344413"/>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800" b="1" dirty="0">
                <a:solidFill>
                  <a:srgbClr val="0066FF"/>
                </a:solidFill>
                <a:latin typeface="Times New Roman" pitchFamily="18" charset="0"/>
              </a:rPr>
              <a:t>3</a:t>
            </a:r>
          </a:p>
        </p:txBody>
      </p:sp>
      <p:sp>
        <p:nvSpPr>
          <p:cNvPr id="199702" name="Text Box 22"/>
          <p:cNvSpPr txBox="1">
            <a:spLocks noChangeArrowheads="1"/>
          </p:cNvSpPr>
          <p:nvPr/>
        </p:nvSpPr>
        <p:spPr bwMode="auto">
          <a:xfrm>
            <a:off x="3543300" y="4112638"/>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a:solidFill>
                  <a:srgbClr val="FF0066"/>
                </a:solidFill>
                <a:latin typeface="Georgia" pitchFamily="18" charset="0"/>
              </a:rPr>
              <a:t>+3</a:t>
            </a:r>
          </a:p>
        </p:txBody>
      </p:sp>
      <p:sp>
        <p:nvSpPr>
          <p:cNvPr id="199703" name="Rectangle 23"/>
          <p:cNvSpPr>
            <a:spLocks noChangeArrowheads="1"/>
          </p:cNvSpPr>
          <p:nvPr/>
        </p:nvSpPr>
        <p:spPr bwMode="auto">
          <a:xfrm>
            <a:off x="4622800" y="4446466"/>
            <a:ext cx="2375971" cy="461665"/>
          </a:xfrm>
          <a:prstGeom prst="rect">
            <a:avLst/>
          </a:prstGeom>
          <a:noFill/>
          <a:ln w="9525">
            <a:noFill/>
            <a:miter lim="800000"/>
            <a:headEnd/>
            <a:tailEnd/>
          </a:ln>
          <a:effectLst/>
        </p:spPr>
        <p:txBody>
          <a:bodyPr wrap="none">
            <a:spAutoFit/>
          </a:bodyPr>
          <a:lstStyle/>
          <a:p>
            <a:pPr eaLnBrk="1" hangingPunct="1">
              <a:spcBef>
                <a:spcPct val="20000"/>
              </a:spcBef>
              <a:defRPr/>
            </a:pPr>
            <a:r>
              <a:rPr lang="en-US" sz="2400" dirty="0">
                <a:solidFill>
                  <a:srgbClr val="00B050"/>
                </a:solidFill>
                <a:latin typeface="+mn-lt"/>
              </a:rPr>
              <a:t>(</a:t>
            </a:r>
            <a:r>
              <a:rPr lang="en-US" sz="2400" dirty="0" err="1">
                <a:solidFill>
                  <a:srgbClr val="00B050"/>
                </a:solidFill>
                <a:latin typeface="+mn-lt"/>
              </a:rPr>
              <a:t>Nhôm</a:t>
            </a:r>
            <a:r>
              <a:rPr lang="en-US" sz="2400" dirty="0">
                <a:solidFill>
                  <a:srgbClr val="00B050"/>
                </a:solidFill>
                <a:latin typeface="+mn-lt"/>
              </a:rPr>
              <a:t> </a:t>
            </a:r>
            <a:r>
              <a:rPr lang="en-US" sz="2400" dirty="0" err="1">
                <a:solidFill>
                  <a:srgbClr val="00B050"/>
                </a:solidFill>
                <a:latin typeface="+mn-lt"/>
              </a:rPr>
              <a:t>cacbua</a:t>
            </a:r>
            <a:r>
              <a:rPr lang="en-US" sz="2400" dirty="0">
                <a:solidFill>
                  <a:srgbClr val="00B050"/>
                </a:solidFill>
                <a:latin typeface="+mn-lt"/>
              </a:rPr>
              <a:t>)</a:t>
            </a:r>
            <a:r>
              <a:rPr lang="en-US" sz="2400" b="1" i="1" dirty="0">
                <a:solidFill>
                  <a:srgbClr val="00B050"/>
                </a:solidFill>
                <a:latin typeface="+mn-lt"/>
              </a:rPr>
              <a:t> </a:t>
            </a:r>
          </a:p>
        </p:txBody>
      </p:sp>
      <p:sp>
        <p:nvSpPr>
          <p:cNvPr id="199706" name="Text Box 26"/>
          <p:cNvSpPr txBox="1">
            <a:spLocks noChangeArrowheads="1"/>
          </p:cNvSpPr>
          <p:nvPr/>
        </p:nvSpPr>
        <p:spPr bwMode="auto">
          <a:xfrm>
            <a:off x="533400" y="1964750"/>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rgbClr val="CC0000"/>
                </a:solidFill>
                <a:latin typeface="+mn-lt"/>
              </a:rPr>
              <a:t>a. </a:t>
            </a:r>
            <a:r>
              <a:rPr lang="en-US" sz="2800" b="1" i="1" u="sng" dirty="0" err="1">
                <a:solidFill>
                  <a:srgbClr val="CC0000"/>
                </a:solidFill>
                <a:latin typeface="+mn-lt"/>
              </a:rPr>
              <a:t>Tác</a:t>
            </a:r>
            <a:r>
              <a:rPr lang="en-US" sz="2800" b="1" i="1" u="sng" dirty="0">
                <a:solidFill>
                  <a:srgbClr val="CC0000"/>
                </a:solidFill>
                <a:latin typeface="+mn-lt"/>
              </a:rPr>
              <a:t> </a:t>
            </a:r>
            <a:r>
              <a:rPr lang="en-US" sz="2800" b="1" i="1" u="sng" dirty="0" err="1">
                <a:solidFill>
                  <a:srgbClr val="CC0000"/>
                </a:solidFill>
                <a:latin typeface="+mn-lt"/>
              </a:rPr>
              <a:t>dụng</a:t>
            </a:r>
            <a:r>
              <a:rPr lang="en-US" sz="2800" b="1" i="1" u="sng" dirty="0">
                <a:solidFill>
                  <a:srgbClr val="CC0000"/>
                </a:solidFill>
                <a:latin typeface="+mn-lt"/>
              </a:rPr>
              <a:t> </a:t>
            </a:r>
            <a:r>
              <a:rPr lang="en-US" sz="2800" b="1" i="1" u="sng" dirty="0" err="1">
                <a:solidFill>
                  <a:srgbClr val="CC0000"/>
                </a:solidFill>
                <a:latin typeface="+mn-lt"/>
              </a:rPr>
              <a:t>với</a:t>
            </a:r>
            <a:r>
              <a:rPr lang="en-US" sz="2800" b="1" i="1" u="sng" dirty="0">
                <a:solidFill>
                  <a:srgbClr val="CC0000"/>
                </a:solidFill>
                <a:latin typeface="+mn-lt"/>
              </a:rPr>
              <a:t> </a:t>
            </a:r>
            <a:r>
              <a:rPr lang="en-US" sz="2800" b="1" i="1" u="sng" dirty="0" err="1" smtClean="0">
                <a:solidFill>
                  <a:srgbClr val="CC0000"/>
                </a:solidFill>
                <a:latin typeface="+mn-lt"/>
              </a:rPr>
              <a:t>hiđro</a:t>
            </a:r>
            <a:endParaRPr lang="en-US" sz="2800" b="1" i="1" u="sng" dirty="0">
              <a:solidFill>
                <a:srgbClr val="CC0000"/>
              </a:solidFill>
              <a:latin typeface="+mn-lt"/>
            </a:endParaRPr>
          </a:p>
        </p:txBody>
      </p:sp>
      <p:sp>
        <p:nvSpPr>
          <p:cNvPr id="199707" name="Text Box 27"/>
          <p:cNvSpPr txBox="1">
            <a:spLocks noChangeArrowheads="1"/>
          </p:cNvSpPr>
          <p:nvPr/>
        </p:nvSpPr>
        <p:spPr bwMode="auto">
          <a:xfrm>
            <a:off x="406400" y="848380"/>
            <a:ext cx="317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i="1" u="sng" dirty="0">
                <a:solidFill>
                  <a:schemeClr val="bg1"/>
                </a:solidFill>
                <a:latin typeface="+mn-lt"/>
              </a:rPr>
              <a:t>2. </a:t>
            </a:r>
            <a:r>
              <a:rPr lang="en-US" sz="2800" b="1" i="1" u="sng" dirty="0" err="1">
                <a:solidFill>
                  <a:schemeClr val="bg1"/>
                </a:solidFill>
                <a:latin typeface="+mn-lt"/>
              </a:rPr>
              <a:t>Tính</a:t>
            </a:r>
            <a:r>
              <a:rPr lang="en-US" sz="2800" b="1" i="1" u="sng" dirty="0">
                <a:solidFill>
                  <a:schemeClr val="bg1"/>
                </a:solidFill>
                <a:latin typeface="+mn-lt"/>
              </a:rPr>
              <a:t> </a:t>
            </a:r>
            <a:r>
              <a:rPr lang="en-US" sz="2800" b="1" i="1" u="sng" dirty="0" err="1">
                <a:solidFill>
                  <a:schemeClr val="bg1"/>
                </a:solidFill>
                <a:latin typeface="+mn-lt"/>
              </a:rPr>
              <a:t>oxi</a:t>
            </a:r>
            <a:r>
              <a:rPr lang="en-US" sz="2800" b="1" i="1" u="sng" dirty="0">
                <a:solidFill>
                  <a:schemeClr val="bg1"/>
                </a:solidFill>
                <a:latin typeface="+mn-lt"/>
              </a:rPr>
              <a:t> </a:t>
            </a:r>
            <a:r>
              <a:rPr lang="en-US" sz="2800" b="1" i="1" u="sng" dirty="0" err="1">
                <a:solidFill>
                  <a:schemeClr val="bg1"/>
                </a:solidFill>
                <a:latin typeface="+mn-lt"/>
              </a:rPr>
              <a:t>hóa</a:t>
            </a:r>
            <a:endParaRPr lang="en-US" sz="2800" b="1" i="1" u="sng" dirty="0">
              <a:solidFill>
                <a:schemeClr val="bg1"/>
              </a:solidFill>
              <a:latin typeface="+mn-lt"/>
            </a:endParaRPr>
          </a:p>
        </p:txBody>
      </p:sp>
      <p:grpSp>
        <p:nvGrpSpPr>
          <p:cNvPr id="4" name="Group 29"/>
          <p:cNvGrpSpPr>
            <a:grpSpLocks/>
          </p:cNvGrpSpPr>
          <p:nvPr/>
        </p:nvGrpSpPr>
        <p:grpSpPr bwMode="auto">
          <a:xfrm>
            <a:off x="1689100" y="2802950"/>
            <a:ext cx="3048000" cy="609600"/>
            <a:chOff x="1632" y="2294"/>
            <a:chExt cx="1776" cy="384"/>
          </a:xfrm>
        </p:grpSpPr>
        <p:sp>
          <p:nvSpPr>
            <p:cNvPr id="16416" name="Rectangle 30"/>
            <p:cNvSpPr>
              <a:spLocks noChangeArrowheads="1"/>
            </p:cNvSpPr>
            <p:nvPr/>
          </p:nvSpPr>
          <p:spPr bwMode="auto">
            <a:xfrm>
              <a:off x="1632" y="2294"/>
              <a:ext cx="17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800" b="1" dirty="0">
                  <a:solidFill>
                    <a:schemeClr val="tx2"/>
                  </a:solidFill>
                  <a:latin typeface="+mn-lt"/>
                </a:rPr>
                <a:t>C +  2H</a:t>
              </a:r>
              <a:r>
                <a:rPr lang="en-US" sz="2800" b="1" baseline="-25000" dirty="0">
                  <a:solidFill>
                    <a:schemeClr val="tx2"/>
                  </a:solidFill>
                  <a:latin typeface="+mn-lt"/>
                </a:rPr>
                <a:t>2 </a:t>
              </a:r>
              <a:r>
                <a:rPr lang="en-US" sz="2800" b="1" dirty="0">
                  <a:solidFill>
                    <a:schemeClr val="tx2"/>
                  </a:solidFill>
                  <a:latin typeface="+mn-lt"/>
                  <a:sym typeface="Symbol" pitchFamily="18" charset="2"/>
                </a:rPr>
                <a:t></a:t>
              </a:r>
              <a:r>
                <a:rPr lang="en-US" sz="2800" b="1" dirty="0">
                  <a:solidFill>
                    <a:schemeClr val="tx2"/>
                  </a:solidFill>
                  <a:latin typeface="+mn-lt"/>
                </a:rPr>
                <a:t> CH</a:t>
              </a:r>
              <a:r>
                <a:rPr lang="en-US" sz="2800" b="1" baseline="-25000" dirty="0">
                  <a:solidFill>
                    <a:schemeClr val="tx2"/>
                  </a:solidFill>
                  <a:latin typeface="+mn-lt"/>
                </a:rPr>
                <a:t>4</a:t>
              </a:r>
            </a:p>
          </p:txBody>
        </p:sp>
        <p:sp>
          <p:nvSpPr>
            <p:cNvPr id="16417" name="Rectangle 31"/>
            <p:cNvSpPr>
              <a:spLocks noChangeArrowheads="1"/>
            </p:cNvSpPr>
            <p:nvPr/>
          </p:nvSpPr>
          <p:spPr bwMode="auto">
            <a:xfrm>
              <a:off x="2474" y="2348"/>
              <a:ext cx="10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125000"/>
                </a:lnSpc>
              </a:pPr>
              <a:endParaRPr lang="en-US" sz="2000" b="1" baseline="30000">
                <a:latin typeface="Times New Roman" pitchFamily="18" charset="0"/>
              </a:endParaRPr>
            </a:p>
          </p:txBody>
        </p:sp>
      </p:grpSp>
      <p:sp>
        <p:nvSpPr>
          <p:cNvPr id="199712" name="Text Box 32"/>
          <p:cNvSpPr txBox="1">
            <a:spLocks noChangeArrowheads="1"/>
          </p:cNvSpPr>
          <p:nvPr/>
        </p:nvSpPr>
        <p:spPr bwMode="auto">
          <a:xfrm>
            <a:off x="1752600" y="2498150"/>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dirty="0">
                <a:solidFill>
                  <a:srgbClr val="FF0066"/>
                </a:solidFill>
                <a:latin typeface="Georgia" pitchFamily="18" charset="0"/>
              </a:rPr>
              <a:t>0</a:t>
            </a:r>
          </a:p>
        </p:txBody>
      </p:sp>
      <p:sp>
        <p:nvSpPr>
          <p:cNvPr id="199713" name="Text Box 33"/>
          <p:cNvSpPr txBox="1">
            <a:spLocks noChangeArrowheads="1"/>
          </p:cNvSpPr>
          <p:nvPr/>
        </p:nvSpPr>
        <p:spPr bwMode="auto">
          <a:xfrm>
            <a:off x="3530600" y="249815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dirty="0">
                <a:solidFill>
                  <a:srgbClr val="FF0066"/>
                </a:solidFill>
                <a:latin typeface="Georgia" pitchFamily="18" charset="0"/>
              </a:rPr>
              <a:t>-4</a:t>
            </a:r>
          </a:p>
        </p:txBody>
      </p:sp>
      <p:sp>
        <p:nvSpPr>
          <p:cNvPr id="199714" name="Text Box 34"/>
          <p:cNvSpPr txBox="1">
            <a:spLocks noChangeArrowheads="1"/>
          </p:cNvSpPr>
          <p:nvPr/>
        </p:nvSpPr>
        <p:spPr bwMode="auto">
          <a:xfrm>
            <a:off x="2743200" y="2482275"/>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dirty="0">
                <a:solidFill>
                  <a:srgbClr val="FF0066"/>
                </a:solidFill>
                <a:latin typeface="Georgia" pitchFamily="18" charset="0"/>
              </a:rPr>
              <a:t>0</a:t>
            </a:r>
          </a:p>
        </p:txBody>
      </p:sp>
      <p:sp>
        <p:nvSpPr>
          <p:cNvPr id="199715" name="Text Box 35"/>
          <p:cNvSpPr txBox="1">
            <a:spLocks noChangeArrowheads="1"/>
          </p:cNvSpPr>
          <p:nvPr/>
        </p:nvSpPr>
        <p:spPr bwMode="auto">
          <a:xfrm>
            <a:off x="2971800" y="425075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atin typeface="Times New Roman" pitchFamily="18" charset="0"/>
              </a:rPr>
              <a:t>t</a:t>
            </a:r>
            <a:r>
              <a:rPr lang="en-US" baseline="30000">
                <a:latin typeface="Times New Roman" pitchFamily="18" charset="0"/>
              </a:rPr>
              <a:t>o</a:t>
            </a:r>
            <a:endParaRPr lang="en-US">
              <a:latin typeface="Times New Roman" pitchFamily="18" charset="0"/>
            </a:endParaRPr>
          </a:p>
        </p:txBody>
      </p:sp>
      <p:sp>
        <p:nvSpPr>
          <p:cNvPr id="199716" name="Text Box 36"/>
          <p:cNvSpPr txBox="1">
            <a:spLocks noChangeArrowheads="1"/>
          </p:cNvSpPr>
          <p:nvPr/>
        </p:nvSpPr>
        <p:spPr bwMode="auto">
          <a:xfrm>
            <a:off x="3200400" y="312203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err="1">
                <a:latin typeface="Times New Roman" pitchFamily="18" charset="0"/>
              </a:rPr>
              <a:t>xt</a:t>
            </a:r>
            <a:endParaRPr lang="en-US" dirty="0">
              <a:latin typeface="Times New Roman" pitchFamily="18" charset="0"/>
            </a:endParaRPr>
          </a:p>
        </p:txBody>
      </p:sp>
      <p:sp>
        <p:nvSpPr>
          <p:cNvPr id="199717" name="Text Box 37"/>
          <p:cNvSpPr txBox="1">
            <a:spLocks noChangeArrowheads="1"/>
          </p:cNvSpPr>
          <p:nvPr/>
        </p:nvSpPr>
        <p:spPr bwMode="auto">
          <a:xfrm>
            <a:off x="3200400" y="272675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atin typeface="Times New Roman" pitchFamily="18" charset="0"/>
              </a:rPr>
              <a:t>t</a:t>
            </a:r>
            <a:r>
              <a:rPr lang="en-US" baseline="30000">
                <a:latin typeface="Times New Roman" pitchFamily="18" charset="0"/>
              </a:rPr>
              <a:t>o</a:t>
            </a:r>
            <a:endParaRPr lang="en-US">
              <a:latin typeface="Times New Roman" pitchFamily="18" charset="0"/>
            </a:endParaRPr>
          </a:p>
        </p:txBody>
      </p:sp>
      <p:sp>
        <p:nvSpPr>
          <p:cNvPr id="199756" name="Rectangle 76"/>
          <p:cNvSpPr>
            <a:spLocks noChangeArrowheads="1"/>
          </p:cNvSpPr>
          <p:nvPr/>
        </p:nvSpPr>
        <p:spPr bwMode="auto">
          <a:xfrm>
            <a:off x="2381250" y="4326950"/>
            <a:ext cx="361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800" b="1" dirty="0">
                <a:solidFill>
                  <a:srgbClr val="0066FF"/>
                </a:solidFill>
                <a:latin typeface="Times New Roman" pitchFamily="18" charset="0"/>
              </a:rPr>
              <a:t>4</a:t>
            </a:r>
          </a:p>
        </p:txBody>
      </p:sp>
      <p:sp>
        <p:nvSpPr>
          <p:cNvPr id="38" name="Title 1"/>
          <p:cNvSpPr txBox="1">
            <a:spLocks/>
          </p:cNvSpPr>
          <p:nvPr/>
        </p:nvSpPr>
        <p:spPr>
          <a:xfrm>
            <a:off x="0" y="76200"/>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rPr>
              <a:t>III.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hóa</a:t>
            </a:r>
            <a:r>
              <a:rPr lang="en-US" sz="4000" b="1" dirty="0" smtClean="0">
                <a:solidFill>
                  <a:schemeClr val="bg1"/>
                </a:solidFill>
              </a:rPr>
              <a:t> </a:t>
            </a:r>
            <a:r>
              <a:rPr lang="en-US" sz="4000" b="1" dirty="0" err="1" smtClean="0">
                <a:solidFill>
                  <a:schemeClr val="bg1"/>
                </a:solidFill>
              </a:rPr>
              <a:t>học</a:t>
            </a:r>
            <a:endParaRPr lang="en-US" sz="4000" b="1" dirty="0">
              <a:solidFill>
                <a:schemeClr val="bg1"/>
              </a:solidFill>
            </a:endParaRPr>
          </a:p>
        </p:txBody>
      </p:sp>
      <p:sp>
        <p:nvSpPr>
          <p:cNvPr id="39" name="Sun 38"/>
          <p:cNvSpPr/>
          <p:nvPr/>
        </p:nvSpPr>
        <p:spPr bwMode="auto">
          <a:xfrm>
            <a:off x="1143000" y="2955350"/>
            <a:ext cx="228600" cy="272353"/>
          </a:xfrm>
          <a:prstGeom prst="sun">
            <a:avLst/>
          </a:prstGeom>
          <a:solidFill>
            <a:srgbClr val="FFFF00"/>
          </a:solid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Sun 39"/>
          <p:cNvSpPr/>
          <p:nvPr/>
        </p:nvSpPr>
        <p:spPr bwMode="auto">
          <a:xfrm>
            <a:off x="1143000" y="4435597"/>
            <a:ext cx="228600" cy="272353"/>
          </a:xfrm>
          <a:prstGeom prst="sun">
            <a:avLst/>
          </a:prstGeom>
          <a:solidFill>
            <a:srgbClr val="FFFF00"/>
          </a:solid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4483100" y="2802950"/>
            <a:ext cx="1587500" cy="584775"/>
          </a:xfrm>
          <a:prstGeom prst="rect">
            <a:avLst/>
          </a:prstGeom>
          <a:noFill/>
        </p:spPr>
        <p:txBody>
          <a:bodyPr wrap="square" rtlCol="0">
            <a:spAutoFit/>
          </a:bodyPr>
          <a:lstStyle/>
          <a:p>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metan</a:t>
            </a:r>
            <a:r>
              <a:rPr lang="en-US" sz="3200" dirty="0" smtClean="0">
                <a:solidFill>
                  <a:srgbClr val="0000FF"/>
                </a:solidFill>
                <a:latin typeface="Times New Roman" pitchFamily="18" charset="0"/>
                <a:cs typeface="Times New Roman" pitchFamily="18" charset="0"/>
              </a:rPr>
              <a:t>)</a:t>
            </a:r>
            <a:endParaRPr lang="en-US" sz="3200" dirty="0">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9706"/>
                                        </p:tgtEl>
                                        <p:attrNameLst>
                                          <p:attrName>style.visibility</p:attrName>
                                        </p:attrNameLst>
                                      </p:cBhvr>
                                      <p:to>
                                        <p:strVal val="visible"/>
                                      </p:to>
                                    </p:set>
                                    <p:animEffect transition="in" filter="diamond(in)">
                                      <p:cBhvr>
                                        <p:cTn id="7" dur="500"/>
                                        <p:tgtEl>
                                          <p:spTgt spid="199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500"/>
                                        <p:tgtEl>
                                          <p:spTgt spid="4"/>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99717"/>
                                        </p:tgtEl>
                                        <p:attrNameLst>
                                          <p:attrName>style.visibility</p:attrName>
                                        </p:attrNameLst>
                                      </p:cBhvr>
                                      <p:to>
                                        <p:strVal val="visible"/>
                                      </p:to>
                                    </p:set>
                                    <p:animEffect transition="in" filter="diamond(in)">
                                      <p:cBhvr>
                                        <p:cTn id="15" dur="500"/>
                                        <p:tgtEl>
                                          <p:spTgt spid="199717"/>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99716"/>
                                        </p:tgtEl>
                                        <p:attrNameLst>
                                          <p:attrName>style.visibility</p:attrName>
                                        </p:attrNameLst>
                                      </p:cBhvr>
                                      <p:to>
                                        <p:strVal val="visible"/>
                                      </p:to>
                                    </p:set>
                                    <p:animEffect transition="in" filter="diamond(in)">
                                      <p:cBhvr>
                                        <p:cTn id="18" dur="500"/>
                                        <p:tgtEl>
                                          <p:spTgt spid="199716"/>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99712"/>
                                        </p:tgtEl>
                                        <p:attrNameLst>
                                          <p:attrName>style.visibility</p:attrName>
                                        </p:attrNameLst>
                                      </p:cBhvr>
                                      <p:to>
                                        <p:strVal val="visible"/>
                                      </p:to>
                                    </p:set>
                                    <p:animEffect transition="in" filter="box(in)">
                                      <p:cBhvr>
                                        <p:cTn id="25" dur="500"/>
                                        <p:tgtEl>
                                          <p:spTgt spid="199712"/>
                                        </p:tgtEl>
                                      </p:cBhvr>
                                    </p:animEffect>
                                  </p:childTnLst>
                                </p:cTn>
                              </p:par>
                              <p:par>
                                <p:cTn id="26" presetID="4" presetClass="entr" presetSubtype="16" fill="hold" nodeType="withEffect">
                                  <p:stCondLst>
                                    <p:cond delay="0"/>
                                  </p:stCondLst>
                                  <p:childTnLst>
                                    <p:set>
                                      <p:cBhvr>
                                        <p:cTn id="27" dur="1" fill="hold">
                                          <p:stCondLst>
                                            <p:cond delay="0"/>
                                          </p:stCondLst>
                                        </p:cTn>
                                        <p:tgtEl>
                                          <p:spTgt spid="199714">
                                            <p:txEl>
                                              <p:pRg st="0" end="0"/>
                                            </p:txEl>
                                          </p:spTgt>
                                        </p:tgtEl>
                                        <p:attrNameLst>
                                          <p:attrName>style.visibility</p:attrName>
                                        </p:attrNameLst>
                                      </p:cBhvr>
                                      <p:to>
                                        <p:strVal val="visible"/>
                                      </p:to>
                                    </p:set>
                                    <p:animEffect transition="in" filter="box(in)">
                                      <p:cBhvr>
                                        <p:cTn id="28" dur="500"/>
                                        <p:tgtEl>
                                          <p:spTgt spid="1997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99713">
                                            <p:txEl>
                                              <p:pRg st="0" end="0"/>
                                            </p:txEl>
                                          </p:spTgt>
                                        </p:tgtEl>
                                        <p:attrNameLst>
                                          <p:attrName>style.visibility</p:attrName>
                                        </p:attrNameLst>
                                      </p:cBhvr>
                                      <p:to>
                                        <p:strVal val="visible"/>
                                      </p:to>
                                    </p:set>
                                    <p:animEffect transition="in" filter="box(in)">
                                      <p:cBhvr>
                                        <p:cTn id="33" dur="500"/>
                                        <p:tgtEl>
                                          <p:spTgt spid="1997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199682"/>
                                        </p:tgtEl>
                                        <p:attrNameLst>
                                          <p:attrName>style.visibility</p:attrName>
                                        </p:attrNameLst>
                                      </p:cBhvr>
                                      <p:to>
                                        <p:strVal val="visible"/>
                                      </p:to>
                                    </p:set>
                                    <p:animEffect transition="in" filter="diamond(in)">
                                      <p:cBhvr>
                                        <p:cTn id="43" dur="500"/>
                                        <p:tgtEl>
                                          <p:spTgt spid="199682"/>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amond(in)">
                                      <p:cBhvr>
                                        <p:cTn id="48" dur="500"/>
                                        <p:tgtEl>
                                          <p:spTgt spid="3"/>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199715"/>
                                        </p:tgtEl>
                                        <p:attrNameLst>
                                          <p:attrName>style.visibility</p:attrName>
                                        </p:attrNameLst>
                                      </p:cBhvr>
                                      <p:to>
                                        <p:strVal val="visible"/>
                                      </p:to>
                                    </p:set>
                                    <p:animEffect transition="in" filter="diamond(in)">
                                      <p:cBhvr>
                                        <p:cTn id="51" dur="500"/>
                                        <p:tgtEl>
                                          <p:spTgt spid="199715"/>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9696"/>
                                        </p:tgtEl>
                                        <p:attrNameLst>
                                          <p:attrName>style.visibility</p:attrName>
                                        </p:attrNameLst>
                                      </p:cBhvr>
                                      <p:to>
                                        <p:strVal val="visible"/>
                                      </p:to>
                                    </p:set>
                                    <p:animEffect transition="in" filter="diamond(in)">
                                      <p:cBhvr>
                                        <p:cTn id="56" dur="500"/>
                                        <p:tgtEl>
                                          <p:spTgt spid="199696"/>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99698"/>
                                        </p:tgtEl>
                                        <p:attrNameLst>
                                          <p:attrName>style.visibility</p:attrName>
                                        </p:attrNameLst>
                                      </p:cBhvr>
                                      <p:to>
                                        <p:strVal val="visible"/>
                                      </p:to>
                                    </p:set>
                                    <p:animEffect transition="in" filter="box(in)">
                                      <p:cBhvr>
                                        <p:cTn id="61" dur="500"/>
                                        <p:tgtEl>
                                          <p:spTgt spid="199698"/>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199697"/>
                                        </p:tgtEl>
                                        <p:attrNameLst>
                                          <p:attrName>style.visibility</p:attrName>
                                        </p:attrNameLst>
                                      </p:cBhvr>
                                      <p:to>
                                        <p:strVal val="visible"/>
                                      </p:to>
                                    </p:set>
                                    <p:animEffect transition="in" filter="box(in)">
                                      <p:cBhvr>
                                        <p:cTn id="64" dur="500"/>
                                        <p:tgtEl>
                                          <p:spTgt spid="199697"/>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199702"/>
                                        </p:tgtEl>
                                        <p:attrNameLst>
                                          <p:attrName>style.visibility</p:attrName>
                                        </p:attrNameLst>
                                      </p:cBhvr>
                                      <p:to>
                                        <p:strVal val="visible"/>
                                      </p:to>
                                    </p:set>
                                    <p:animEffect transition="in" filter="box(in)">
                                      <p:cBhvr>
                                        <p:cTn id="67" dur="500"/>
                                        <p:tgtEl>
                                          <p:spTgt spid="199702"/>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199699"/>
                                        </p:tgtEl>
                                        <p:attrNameLst>
                                          <p:attrName>style.visibility</p:attrName>
                                        </p:attrNameLst>
                                      </p:cBhvr>
                                      <p:to>
                                        <p:strVal val="visible"/>
                                      </p:to>
                                    </p:set>
                                    <p:animEffect transition="in" filter="box(in)">
                                      <p:cBhvr>
                                        <p:cTn id="70" dur="500"/>
                                        <p:tgtEl>
                                          <p:spTgt spid="199699"/>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99700"/>
                                        </p:tgtEl>
                                        <p:attrNameLst>
                                          <p:attrName>style.visibility</p:attrName>
                                        </p:attrNameLst>
                                      </p:cBhvr>
                                      <p:to>
                                        <p:strVal val="visible"/>
                                      </p:to>
                                    </p:set>
                                    <p:animEffect transition="in" filter="box(in)">
                                      <p:cBhvr>
                                        <p:cTn id="75" dur="500"/>
                                        <p:tgtEl>
                                          <p:spTgt spid="199700"/>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par>
                                <p:cTn id="78" presetID="4" presetClass="entr" presetSubtype="16" fill="hold" grpId="0" nodeType="withEffect">
                                  <p:stCondLst>
                                    <p:cond delay="0"/>
                                  </p:stCondLst>
                                  <p:childTnLst>
                                    <p:set>
                                      <p:cBhvr>
                                        <p:cTn id="79" dur="1" fill="hold">
                                          <p:stCondLst>
                                            <p:cond delay="0"/>
                                          </p:stCondLst>
                                        </p:cTn>
                                        <p:tgtEl>
                                          <p:spTgt spid="199756"/>
                                        </p:tgtEl>
                                        <p:attrNameLst>
                                          <p:attrName>style.visibility</p:attrName>
                                        </p:attrNameLst>
                                      </p:cBhvr>
                                      <p:to>
                                        <p:strVal val="visible"/>
                                      </p:to>
                                    </p:set>
                                    <p:animEffect transition="in" filter="box(in)">
                                      <p:cBhvr>
                                        <p:cTn id="80" dur="500"/>
                                        <p:tgtEl>
                                          <p:spTgt spid="199756"/>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16" fill="hold" nodeType="clickEffect">
                                  <p:stCondLst>
                                    <p:cond delay="0"/>
                                  </p:stCondLst>
                                  <p:childTnLst>
                                    <p:set>
                                      <p:cBhvr>
                                        <p:cTn id="84" dur="1" fill="hold">
                                          <p:stCondLst>
                                            <p:cond delay="0"/>
                                          </p:stCondLst>
                                        </p:cTn>
                                        <p:tgtEl>
                                          <p:spTgt spid="199703">
                                            <p:txEl>
                                              <p:pRg st="0" end="0"/>
                                            </p:txEl>
                                          </p:spTgt>
                                        </p:tgtEl>
                                        <p:attrNameLst>
                                          <p:attrName>style.visibility</p:attrName>
                                        </p:attrNameLst>
                                      </p:cBhvr>
                                      <p:to>
                                        <p:strVal val="visible"/>
                                      </p:to>
                                    </p:set>
                                    <p:animEffect transition="in" filter="box(in)">
                                      <p:cBhvr>
                                        <p:cTn id="85" dur="500"/>
                                        <p:tgtEl>
                                          <p:spTgt spid="1997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P spid="199696" grpId="0"/>
      <p:bldP spid="199697" grpId="0"/>
      <p:bldP spid="199698" grpId="0"/>
      <p:bldP spid="199699" grpId="0"/>
      <p:bldP spid="199700" grpId="0"/>
      <p:bldP spid="199702" grpId="0"/>
      <p:bldP spid="199706" grpId="0"/>
      <p:bldP spid="199712" grpId="0"/>
      <p:bldP spid="199715" grpId="0"/>
      <p:bldP spid="199716" grpId="0"/>
      <p:bldP spid="199717" grpId="0"/>
      <p:bldP spid="199756" grpId="0"/>
      <p:bldP spid="39" grpId="0" animBg="1"/>
      <p:bldP spid="40"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7772" name="Text Box 12"/>
          <p:cNvSpPr txBox="1">
            <a:spLocks noChangeArrowheads="1"/>
          </p:cNvSpPr>
          <p:nvPr/>
        </p:nvSpPr>
        <p:spPr bwMode="auto">
          <a:xfrm>
            <a:off x="990600" y="577850"/>
            <a:ext cx="8001000" cy="707886"/>
          </a:xfrm>
          <a:prstGeom prst="rect">
            <a:avLst/>
          </a:prstGeom>
          <a:solidFill>
            <a:srgbClr val="0070C0"/>
          </a:solidFill>
          <a:ln/>
          <a:extLst/>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4000" b="1" dirty="0" smtClean="0">
                <a:solidFill>
                  <a:schemeClr val="bg1"/>
                </a:solidFill>
                <a:effectLst>
                  <a:reflection blurRad="6350" stA="55000" endA="50" endPos="85000" dist="29997" dir="5400000" sy="-100000" algn="bl" rotWithShape="0"/>
                </a:effectLst>
                <a:cs typeface="Arial" pitchFamily="34" charset="0"/>
              </a:rPr>
              <a:t>CHƯƠNG 3: CACBON - SILIC</a:t>
            </a:r>
            <a:endParaRPr lang="en-US" sz="4000" b="1" dirty="0">
              <a:solidFill>
                <a:schemeClr val="bg1"/>
              </a:solidFill>
              <a:effectLst>
                <a:reflection blurRad="6350" stA="55000" endA="50" endPos="85000" dist="29997" dir="5400000" sy="-100000" algn="bl" rotWithShape="0"/>
              </a:effectLst>
              <a:cs typeface="Arial" pitchFamily="34" charset="0"/>
            </a:endParaRPr>
          </a:p>
        </p:txBody>
      </p:sp>
      <p:sp>
        <p:nvSpPr>
          <p:cNvPr id="117776" name="WordArt 16"/>
          <p:cNvSpPr>
            <a:spLocks noChangeArrowheads="1" noChangeShapeType="1" noTextEdit="1"/>
          </p:cNvSpPr>
          <p:nvPr/>
        </p:nvSpPr>
        <p:spPr bwMode="auto">
          <a:xfrm>
            <a:off x="1676400" y="2209800"/>
            <a:ext cx="6172200" cy="18288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600" b="1" kern="10" dirty="0" smtClean="0">
                <a:ln w="11430">
                  <a:noFill/>
                </a:ln>
                <a:solidFill>
                  <a:srgbClr val="0070C0"/>
                </a:solidFill>
                <a:effectLst>
                  <a:outerShdw blurRad="50800" dist="39000" dir="5460000" algn="tl">
                    <a:srgbClr val="000000">
                      <a:alpha val="38000"/>
                    </a:srgbClr>
                  </a:outerShdw>
                </a:effectLst>
                <a:cs typeface="Arial" pitchFamily="34" charset="0"/>
              </a:rPr>
              <a:t>BÀI 15</a:t>
            </a:r>
            <a:r>
              <a:rPr lang="en-US" sz="3600" b="1" kern="10" dirty="0">
                <a:ln w="11430">
                  <a:noFill/>
                </a:ln>
                <a:solidFill>
                  <a:srgbClr val="0070C0"/>
                </a:solidFill>
                <a:effectLst>
                  <a:outerShdw blurRad="50800" dist="39000" dir="5460000" algn="tl">
                    <a:srgbClr val="000000">
                      <a:alpha val="38000"/>
                    </a:srgbClr>
                  </a:outerShdw>
                </a:effectLst>
                <a:cs typeface="Arial" pitchFamily="34" charset="0"/>
              </a:rPr>
              <a:t>: CACBON</a:t>
            </a:r>
          </a:p>
        </p:txBody>
      </p:sp>
      <p:pic>
        <p:nvPicPr>
          <p:cNvPr id="5" name="Picture 4" descr="scienc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272776"/>
            <a:ext cx="3505200" cy="2051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405759" y="1219200"/>
            <a:ext cx="2521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buClr>
                <a:schemeClr val="tx2"/>
              </a:buClr>
              <a:buFont typeface="Wingdings" pitchFamily="2" charset="2"/>
              <a:buChar char="«"/>
            </a:pPr>
            <a:r>
              <a:rPr lang="en-US" sz="2800" b="1" dirty="0" smtClean="0">
                <a:latin typeface="+mn-lt"/>
              </a:rPr>
              <a:t> </a:t>
            </a:r>
            <a:r>
              <a:rPr lang="en-US" sz="2800" b="1" dirty="0" err="1" smtClean="0">
                <a:solidFill>
                  <a:srgbClr val="FF0000"/>
                </a:solidFill>
                <a:latin typeface="+mn-lt"/>
              </a:rPr>
              <a:t>Dạng</a:t>
            </a:r>
            <a:r>
              <a:rPr lang="en-US" sz="2800" b="1" dirty="0" smtClean="0">
                <a:solidFill>
                  <a:srgbClr val="FF0000"/>
                </a:solidFill>
                <a:latin typeface="+mn-lt"/>
              </a:rPr>
              <a:t> </a:t>
            </a:r>
            <a:r>
              <a:rPr lang="en-US" sz="2800" b="1" dirty="0" err="1">
                <a:solidFill>
                  <a:srgbClr val="FF0000"/>
                </a:solidFill>
                <a:latin typeface="+mn-lt"/>
              </a:rPr>
              <a:t>tự</a:t>
            </a:r>
            <a:r>
              <a:rPr lang="en-US" sz="2800" b="1" dirty="0">
                <a:solidFill>
                  <a:srgbClr val="FF0000"/>
                </a:solidFill>
                <a:latin typeface="+mn-lt"/>
              </a:rPr>
              <a:t> do</a:t>
            </a:r>
          </a:p>
        </p:txBody>
      </p:sp>
      <p:sp>
        <p:nvSpPr>
          <p:cNvPr id="5" name="Text Box 41"/>
          <p:cNvSpPr txBox="1">
            <a:spLocks noChangeArrowheads="1"/>
          </p:cNvSpPr>
          <p:nvPr/>
        </p:nvSpPr>
        <p:spPr bwMode="auto">
          <a:xfrm>
            <a:off x="262964" y="2286000"/>
            <a:ext cx="30380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buClr>
                <a:schemeClr val="tx2"/>
              </a:buClr>
              <a:buFont typeface="Wingdings" pitchFamily="2" charset="2"/>
              <a:buChar char="«"/>
            </a:pPr>
            <a:r>
              <a:rPr lang="en-US" sz="2800" b="1" dirty="0" err="1">
                <a:solidFill>
                  <a:srgbClr val="FF0000"/>
                </a:solidFill>
                <a:latin typeface="+mn-lt"/>
              </a:rPr>
              <a:t>Dạng</a:t>
            </a:r>
            <a:r>
              <a:rPr lang="en-US" sz="2800" b="1" dirty="0">
                <a:solidFill>
                  <a:srgbClr val="FF0000"/>
                </a:solidFill>
                <a:latin typeface="+mn-lt"/>
              </a:rPr>
              <a:t> </a:t>
            </a:r>
            <a:r>
              <a:rPr lang="en-US" sz="2800" b="1" dirty="0" err="1">
                <a:solidFill>
                  <a:srgbClr val="FF0000"/>
                </a:solidFill>
                <a:latin typeface="+mn-lt"/>
              </a:rPr>
              <a:t>hợp</a:t>
            </a:r>
            <a:r>
              <a:rPr lang="en-US" sz="2800" b="1" dirty="0">
                <a:solidFill>
                  <a:srgbClr val="FF0000"/>
                </a:solidFill>
                <a:latin typeface="+mn-lt"/>
              </a:rPr>
              <a:t> </a:t>
            </a:r>
            <a:r>
              <a:rPr lang="en-US" sz="2800" b="1" dirty="0" err="1">
                <a:solidFill>
                  <a:srgbClr val="FF0000"/>
                </a:solidFill>
                <a:latin typeface="+mn-lt"/>
              </a:rPr>
              <a:t>chất</a:t>
            </a:r>
            <a:endParaRPr lang="en-US" sz="2800" b="1" dirty="0">
              <a:solidFill>
                <a:srgbClr val="FF0000"/>
              </a:solidFill>
              <a:latin typeface="+mn-lt"/>
            </a:endParaRPr>
          </a:p>
        </p:txBody>
      </p:sp>
      <p:sp>
        <p:nvSpPr>
          <p:cNvPr id="6" name="Text Box 42"/>
          <p:cNvSpPr txBox="1">
            <a:spLocks noChangeArrowheads="1"/>
          </p:cNvSpPr>
          <p:nvPr/>
        </p:nvSpPr>
        <p:spPr bwMode="auto">
          <a:xfrm>
            <a:off x="871538" y="3068638"/>
            <a:ext cx="2116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a:latin typeface="+mn-lt"/>
              </a:rPr>
              <a:t>-Khoáng vật</a:t>
            </a:r>
          </a:p>
        </p:txBody>
      </p:sp>
      <p:sp>
        <p:nvSpPr>
          <p:cNvPr id="7" name="Text Box 43"/>
          <p:cNvSpPr txBox="1">
            <a:spLocks noChangeArrowheads="1"/>
          </p:cNvSpPr>
          <p:nvPr/>
        </p:nvSpPr>
        <p:spPr bwMode="auto">
          <a:xfrm>
            <a:off x="827632" y="4221163"/>
            <a:ext cx="18245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a:latin typeface="+mn-lt"/>
              </a:rPr>
              <a:t>-Than mỏ,</a:t>
            </a:r>
          </a:p>
          <a:p>
            <a:pPr algn="ctr"/>
            <a:r>
              <a:rPr lang="en-US" sz="2800">
                <a:latin typeface="+mn-lt"/>
              </a:rPr>
              <a:t> dầu mỏ..</a:t>
            </a:r>
          </a:p>
        </p:txBody>
      </p:sp>
      <p:sp>
        <p:nvSpPr>
          <p:cNvPr id="8" name="Text Box 44"/>
          <p:cNvSpPr txBox="1">
            <a:spLocks noChangeArrowheads="1"/>
          </p:cNvSpPr>
          <p:nvPr/>
        </p:nvSpPr>
        <p:spPr bwMode="auto">
          <a:xfrm>
            <a:off x="938306" y="5715000"/>
            <a:ext cx="14253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a:latin typeface="+mn-lt"/>
              </a:rPr>
              <a:t>-Tế bào</a:t>
            </a:r>
          </a:p>
        </p:txBody>
      </p:sp>
      <p:grpSp>
        <p:nvGrpSpPr>
          <p:cNvPr id="3" name="Group 72"/>
          <p:cNvGrpSpPr>
            <a:grpSpLocks/>
          </p:cNvGrpSpPr>
          <p:nvPr/>
        </p:nvGrpSpPr>
        <p:grpSpPr bwMode="auto">
          <a:xfrm>
            <a:off x="4266714" y="5399328"/>
            <a:ext cx="3048350" cy="1218295"/>
            <a:chOff x="2483" y="3229"/>
            <a:chExt cx="2002" cy="832"/>
          </a:xfrm>
        </p:grpSpPr>
        <p:pic>
          <p:nvPicPr>
            <p:cNvPr id="26648" name="Picture 46" descr="images(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 y="3237"/>
              <a:ext cx="864"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9" name="Text Box 47"/>
            <p:cNvSpPr txBox="1">
              <a:spLocks noChangeArrowheads="1"/>
            </p:cNvSpPr>
            <p:nvPr/>
          </p:nvSpPr>
          <p:spPr bwMode="auto">
            <a:xfrm>
              <a:off x="3479" y="3809"/>
              <a:ext cx="10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err="1">
                  <a:latin typeface="+mn-lt"/>
                </a:rPr>
                <a:t>Màng</a:t>
              </a:r>
              <a:r>
                <a:rPr lang="en-US" b="1" dirty="0">
                  <a:latin typeface="+mn-lt"/>
                </a:rPr>
                <a:t> </a:t>
              </a:r>
              <a:r>
                <a:rPr lang="en-US" b="1" dirty="0" err="1">
                  <a:latin typeface="+mn-lt"/>
                </a:rPr>
                <a:t>tế</a:t>
              </a:r>
              <a:r>
                <a:rPr lang="en-US" b="1" dirty="0">
                  <a:latin typeface="+mn-lt"/>
                </a:rPr>
                <a:t> </a:t>
              </a:r>
              <a:r>
                <a:rPr lang="en-US" b="1" dirty="0" err="1">
                  <a:latin typeface="+mn-lt"/>
                </a:rPr>
                <a:t>bào</a:t>
              </a:r>
              <a:endParaRPr lang="en-US" b="1" dirty="0">
                <a:latin typeface="+mn-lt"/>
              </a:endParaRPr>
            </a:p>
          </p:txBody>
        </p:sp>
        <p:pic>
          <p:nvPicPr>
            <p:cNvPr id="26650" name="Picture 66" descr="animal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3229"/>
              <a:ext cx="672"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1" name="Text Box 67"/>
            <p:cNvSpPr txBox="1">
              <a:spLocks noChangeArrowheads="1"/>
            </p:cNvSpPr>
            <p:nvPr/>
          </p:nvSpPr>
          <p:spPr bwMode="auto">
            <a:xfrm>
              <a:off x="2483" y="3809"/>
              <a:ext cx="61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err="1">
                  <a:latin typeface="+mn-lt"/>
                </a:rPr>
                <a:t>Tế</a:t>
              </a:r>
              <a:r>
                <a:rPr lang="en-US" b="1" dirty="0">
                  <a:latin typeface="+mn-lt"/>
                </a:rPr>
                <a:t> </a:t>
              </a:r>
              <a:r>
                <a:rPr lang="en-US" b="1" dirty="0" err="1">
                  <a:latin typeface="+mn-lt"/>
                </a:rPr>
                <a:t>bào</a:t>
              </a:r>
              <a:endParaRPr lang="en-US" b="1" dirty="0">
                <a:latin typeface="+mn-lt"/>
              </a:endParaRPr>
            </a:p>
          </p:txBody>
        </p:sp>
      </p:grpSp>
      <p:grpSp>
        <p:nvGrpSpPr>
          <p:cNvPr id="26632" name="Group 71"/>
          <p:cNvGrpSpPr>
            <a:grpSpLocks/>
          </p:cNvGrpSpPr>
          <p:nvPr/>
        </p:nvGrpSpPr>
        <p:grpSpPr bwMode="auto">
          <a:xfrm>
            <a:off x="237331" y="838200"/>
            <a:ext cx="8675687" cy="5876925"/>
            <a:chOff x="288" y="336"/>
            <a:chExt cx="5232" cy="3888"/>
          </a:xfrm>
        </p:grpSpPr>
        <p:sp>
          <p:nvSpPr>
            <p:cNvPr id="26652" name="Line 52"/>
            <p:cNvSpPr>
              <a:spLocks noChangeShapeType="1"/>
            </p:cNvSpPr>
            <p:nvPr/>
          </p:nvSpPr>
          <p:spPr bwMode="auto">
            <a:xfrm>
              <a:off x="288" y="336"/>
              <a:ext cx="0" cy="38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26653" name="Line 53"/>
            <p:cNvSpPr>
              <a:spLocks noChangeShapeType="1"/>
            </p:cNvSpPr>
            <p:nvPr/>
          </p:nvSpPr>
          <p:spPr bwMode="auto">
            <a:xfrm>
              <a:off x="2208" y="336"/>
              <a:ext cx="0" cy="38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26654" name="Line 54"/>
            <p:cNvSpPr>
              <a:spLocks noChangeShapeType="1"/>
            </p:cNvSpPr>
            <p:nvPr/>
          </p:nvSpPr>
          <p:spPr bwMode="auto">
            <a:xfrm>
              <a:off x="5520" y="336"/>
              <a:ext cx="0" cy="38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26655" name="Line 55"/>
            <p:cNvSpPr>
              <a:spLocks noChangeShapeType="1"/>
            </p:cNvSpPr>
            <p:nvPr/>
          </p:nvSpPr>
          <p:spPr bwMode="auto">
            <a:xfrm>
              <a:off x="288" y="336"/>
              <a:ext cx="5232"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26656" name="Line 56"/>
            <p:cNvSpPr>
              <a:spLocks noChangeShapeType="1"/>
            </p:cNvSpPr>
            <p:nvPr/>
          </p:nvSpPr>
          <p:spPr bwMode="auto">
            <a:xfrm>
              <a:off x="288" y="4224"/>
              <a:ext cx="5232"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26657" name="Line 57"/>
            <p:cNvSpPr>
              <a:spLocks noChangeShapeType="1"/>
            </p:cNvSpPr>
            <p:nvPr/>
          </p:nvSpPr>
          <p:spPr bwMode="auto">
            <a:xfrm>
              <a:off x="288" y="1200"/>
              <a:ext cx="5232"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26658" name="Line 60"/>
            <p:cNvSpPr>
              <a:spLocks noChangeShapeType="1"/>
            </p:cNvSpPr>
            <p:nvPr/>
          </p:nvSpPr>
          <p:spPr bwMode="auto">
            <a:xfrm>
              <a:off x="2208" y="2448"/>
              <a:ext cx="3312"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26659" name="Line 61"/>
            <p:cNvSpPr>
              <a:spLocks noChangeShapeType="1"/>
            </p:cNvSpPr>
            <p:nvPr/>
          </p:nvSpPr>
          <p:spPr bwMode="auto">
            <a:xfrm>
              <a:off x="2208" y="3360"/>
              <a:ext cx="3312" cy="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grpSp>
      <p:pic>
        <p:nvPicPr>
          <p:cNvPr id="41" name="Picture 26" descr="Tinhthe kimcuo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187" y="853440"/>
            <a:ext cx="1165225" cy="10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33"/>
          <p:cNvSpPr txBox="1">
            <a:spLocks noChangeArrowheads="1"/>
          </p:cNvSpPr>
          <p:nvPr/>
        </p:nvSpPr>
        <p:spPr bwMode="auto">
          <a:xfrm>
            <a:off x="3756209" y="1828800"/>
            <a:ext cx="1425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a:latin typeface="+mn-lt"/>
              </a:rPr>
              <a:t>Kim </a:t>
            </a:r>
            <a:r>
              <a:rPr lang="en-US" b="1" dirty="0" err="1">
                <a:latin typeface="+mn-lt"/>
              </a:rPr>
              <a:t>cương</a:t>
            </a:r>
            <a:endParaRPr lang="en-US" b="1" dirty="0">
              <a:latin typeface="+mn-lt"/>
            </a:endParaRPr>
          </a:p>
        </p:txBody>
      </p:sp>
      <p:sp>
        <p:nvSpPr>
          <p:cNvPr id="43" name="Text Box 35"/>
          <p:cNvSpPr txBox="1">
            <a:spLocks noChangeArrowheads="1"/>
          </p:cNvSpPr>
          <p:nvPr/>
        </p:nvSpPr>
        <p:spPr bwMode="auto">
          <a:xfrm>
            <a:off x="6548354" y="1828800"/>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a:latin typeface="+mn-lt"/>
              </a:rPr>
              <a:t>Than </a:t>
            </a:r>
            <a:r>
              <a:rPr lang="en-US" b="1" dirty="0" err="1">
                <a:latin typeface="+mn-lt"/>
              </a:rPr>
              <a:t>chì</a:t>
            </a:r>
            <a:endParaRPr lang="en-US" b="1" dirty="0">
              <a:latin typeface="+mn-lt"/>
            </a:endParaRPr>
          </a:p>
        </p:txBody>
      </p:sp>
      <p:pic>
        <p:nvPicPr>
          <p:cNvPr id="44" name="Picture 51" descr="graphite b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4" y="853439"/>
            <a:ext cx="1108075" cy="104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4" descr="calc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2268538"/>
            <a:ext cx="13160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5" descr="dolom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236787"/>
            <a:ext cx="1254124" cy="122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6" descr="magnesi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6300" y="2233037"/>
            <a:ext cx="1308100" cy="12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7"/>
          <p:cNvSpPr txBox="1">
            <a:spLocks noChangeArrowheads="1"/>
          </p:cNvSpPr>
          <p:nvPr/>
        </p:nvSpPr>
        <p:spPr bwMode="auto">
          <a:xfrm>
            <a:off x="3749081" y="3429000"/>
            <a:ext cx="910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a:latin typeface="+mn-lt"/>
              </a:rPr>
              <a:t>Canxit</a:t>
            </a:r>
          </a:p>
          <a:p>
            <a:pPr algn="ctr"/>
            <a:r>
              <a:rPr lang="en-US" b="1">
                <a:latin typeface="+mn-lt"/>
              </a:rPr>
              <a:t>CaCO</a:t>
            </a:r>
            <a:r>
              <a:rPr lang="en-US" b="1" baseline="-25000">
                <a:latin typeface="+mn-lt"/>
              </a:rPr>
              <a:t>3</a:t>
            </a:r>
            <a:endParaRPr lang="en-US" b="1">
              <a:latin typeface="+mn-lt"/>
            </a:endParaRPr>
          </a:p>
        </p:txBody>
      </p:sp>
      <p:sp>
        <p:nvSpPr>
          <p:cNvPr id="49" name="Text Box 18"/>
          <p:cNvSpPr txBox="1">
            <a:spLocks noChangeArrowheads="1"/>
          </p:cNvSpPr>
          <p:nvPr/>
        </p:nvSpPr>
        <p:spPr bwMode="auto">
          <a:xfrm>
            <a:off x="4938713" y="3429000"/>
            <a:ext cx="2092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err="1">
                <a:latin typeface="+mn-lt"/>
              </a:rPr>
              <a:t>Đolomit</a:t>
            </a:r>
            <a:r>
              <a:rPr lang="en-US" b="1" dirty="0">
                <a:latin typeface="+mn-lt"/>
              </a:rPr>
              <a:t> </a:t>
            </a:r>
          </a:p>
          <a:p>
            <a:pPr algn="ctr"/>
            <a:r>
              <a:rPr lang="en-US" b="1" dirty="0">
                <a:latin typeface="+mn-lt"/>
              </a:rPr>
              <a:t>CaCO</a:t>
            </a:r>
            <a:r>
              <a:rPr lang="en-US" b="1" baseline="-25000" dirty="0">
                <a:latin typeface="+mn-lt"/>
              </a:rPr>
              <a:t>3</a:t>
            </a:r>
            <a:r>
              <a:rPr lang="en-US" b="1" dirty="0">
                <a:latin typeface="+mn-lt"/>
              </a:rPr>
              <a:t>.MgCO</a:t>
            </a:r>
            <a:r>
              <a:rPr lang="en-US" b="1" baseline="-25000" dirty="0">
                <a:latin typeface="+mn-lt"/>
              </a:rPr>
              <a:t>3</a:t>
            </a:r>
            <a:endParaRPr lang="en-US" b="1" dirty="0">
              <a:latin typeface="+mn-lt"/>
            </a:endParaRPr>
          </a:p>
        </p:txBody>
      </p:sp>
      <p:sp>
        <p:nvSpPr>
          <p:cNvPr id="50" name="Text Box 19"/>
          <p:cNvSpPr txBox="1">
            <a:spLocks noChangeArrowheads="1"/>
          </p:cNvSpPr>
          <p:nvPr/>
        </p:nvSpPr>
        <p:spPr bwMode="auto">
          <a:xfrm>
            <a:off x="7363028" y="3437989"/>
            <a:ext cx="10951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err="1">
                <a:latin typeface="+mn-lt"/>
              </a:rPr>
              <a:t>Magiezit</a:t>
            </a:r>
            <a:endParaRPr lang="en-US" b="1" dirty="0">
              <a:latin typeface="+mn-lt"/>
            </a:endParaRPr>
          </a:p>
          <a:p>
            <a:pPr algn="ctr"/>
            <a:r>
              <a:rPr lang="en-US" b="1" dirty="0">
                <a:latin typeface="+mn-lt"/>
              </a:rPr>
              <a:t>MgCO</a:t>
            </a:r>
            <a:r>
              <a:rPr lang="en-US" b="1" baseline="-25000" dirty="0">
                <a:latin typeface="+mn-lt"/>
              </a:rPr>
              <a:t>3</a:t>
            </a:r>
            <a:endParaRPr lang="en-US" b="1" dirty="0">
              <a:latin typeface="+mn-lt"/>
            </a:endParaRPr>
          </a:p>
        </p:txBody>
      </p:sp>
      <p:pic>
        <p:nvPicPr>
          <p:cNvPr id="51" name="Picture 29" descr="than 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6063" y="4121150"/>
            <a:ext cx="102393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0" descr="than antraxi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175" y="4138613"/>
            <a:ext cx="1243013"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31"/>
          <p:cNvSpPr txBox="1">
            <a:spLocks noChangeArrowheads="1"/>
          </p:cNvSpPr>
          <p:nvPr/>
        </p:nvSpPr>
        <p:spPr bwMode="auto">
          <a:xfrm>
            <a:off x="4009904" y="5105400"/>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a:latin typeface="+mn-lt"/>
              </a:rPr>
              <a:t>Than antraxit</a:t>
            </a:r>
          </a:p>
        </p:txBody>
      </p:sp>
      <p:sp>
        <p:nvSpPr>
          <p:cNvPr id="54" name="Text Box 32"/>
          <p:cNvSpPr txBox="1">
            <a:spLocks noChangeArrowheads="1"/>
          </p:cNvSpPr>
          <p:nvPr/>
        </p:nvSpPr>
        <p:spPr bwMode="auto">
          <a:xfrm>
            <a:off x="6550476" y="5117068"/>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a:latin typeface="+mn-lt"/>
              </a:rPr>
              <a:t>Than đá</a:t>
            </a:r>
          </a:p>
        </p:txBody>
      </p:sp>
      <p:sp>
        <p:nvSpPr>
          <p:cNvPr id="36" name="Title 1"/>
          <p:cNvSpPr txBox="1">
            <a:spLocks/>
          </p:cNvSpPr>
          <p:nvPr/>
        </p:nvSpPr>
        <p:spPr>
          <a:xfrm>
            <a:off x="0" y="76200"/>
            <a:ext cx="8177048"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4000" b="1" dirty="0" smtClean="0">
                <a:solidFill>
                  <a:schemeClr val="bg1"/>
                </a:solidFill>
                <a:latin typeface="+mn-lt"/>
              </a:rPr>
              <a:t>IV. </a:t>
            </a:r>
            <a:r>
              <a:rPr lang="en-US" sz="4000" b="1" dirty="0" err="1" smtClean="0">
                <a:solidFill>
                  <a:schemeClr val="bg1"/>
                </a:solidFill>
                <a:latin typeface="+mn-lt"/>
              </a:rPr>
              <a:t>Trạng</a:t>
            </a:r>
            <a:r>
              <a:rPr lang="en-US" sz="4000" b="1" dirty="0" smtClean="0">
                <a:solidFill>
                  <a:schemeClr val="bg1"/>
                </a:solidFill>
                <a:latin typeface="+mn-lt"/>
              </a:rPr>
              <a:t> </a:t>
            </a:r>
            <a:r>
              <a:rPr lang="en-US" sz="4000" b="1" dirty="0" err="1" smtClean="0">
                <a:solidFill>
                  <a:schemeClr val="bg1"/>
                </a:solidFill>
                <a:latin typeface="+mn-lt"/>
              </a:rPr>
              <a:t>thái</a:t>
            </a:r>
            <a:r>
              <a:rPr lang="en-US" sz="4000" b="1" dirty="0" smtClean="0">
                <a:solidFill>
                  <a:schemeClr val="bg1"/>
                </a:solidFill>
                <a:latin typeface="+mn-lt"/>
              </a:rPr>
              <a:t> </a:t>
            </a:r>
            <a:r>
              <a:rPr lang="en-US" sz="4000" b="1" dirty="0" err="1" smtClean="0">
                <a:solidFill>
                  <a:schemeClr val="bg1"/>
                </a:solidFill>
                <a:latin typeface="+mn-lt"/>
              </a:rPr>
              <a:t>tự</a:t>
            </a:r>
            <a:r>
              <a:rPr lang="en-US" sz="4000" b="1" dirty="0" smtClean="0">
                <a:solidFill>
                  <a:schemeClr val="bg1"/>
                </a:solidFill>
                <a:latin typeface="+mn-lt"/>
              </a:rPr>
              <a:t> </a:t>
            </a:r>
            <a:r>
              <a:rPr lang="en-US" sz="4000" b="1" dirty="0" err="1" smtClean="0">
                <a:solidFill>
                  <a:schemeClr val="bg1"/>
                </a:solidFill>
                <a:latin typeface="+mn-lt"/>
              </a:rPr>
              <a:t>nhiên</a:t>
            </a:r>
            <a:endParaRPr lang="en-US" sz="4000" b="1" dirty="0">
              <a:solidFill>
                <a:schemeClr val="bg1"/>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1+#ppt_w/2"/>
                                          </p:val>
                                        </p:tav>
                                        <p:tav tm="100000">
                                          <p:val>
                                            <p:strVal val="#ppt_x"/>
                                          </p:val>
                                        </p:tav>
                                      </p:tavLst>
                                    </p:anim>
                                    <p:anim calcmode="lin" valueType="num">
                                      <p:cBhvr additive="base">
                                        <p:cTn id="14" dur="500" fill="hold"/>
                                        <p:tgtEl>
                                          <p:spTgt spid="4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1+#ppt_w/2"/>
                                          </p:val>
                                        </p:tav>
                                        <p:tav tm="100000">
                                          <p:val>
                                            <p:strVal val="#ppt_x"/>
                                          </p:val>
                                        </p:tav>
                                      </p:tavLst>
                                    </p:anim>
                                    <p:anim calcmode="lin" valueType="num">
                                      <p:cBhvr additive="base">
                                        <p:cTn id="18" dur="500" fill="hold"/>
                                        <p:tgtEl>
                                          <p:spTgt spid="4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1+#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1+#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1+#ppt_w/2"/>
                                          </p:val>
                                        </p:tav>
                                        <p:tav tm="100000">
                                          <p:val>
                                            <p:strVal val="#ppt_x"/>
                                          </p:val>
                                        </p:tav>
                                      </p:tavLst>
                                    </p:anim>
                                    <p:anim calcmode="lin" valueType="num">
                                      <p:cBhvr additive="base">
                                        <p:cTn id="48" dur="500" fill="hold"/>
                                        <p:tgtEl>
                                          <p:spTgt spid="46"/>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fill="hold"/>
                                        <p:tgtEl>
                                          <p:spTgt spid="47"/>
                                        </p:tgtEl>
                                        <p:attrNameLst>
                                          <p:attrName>ppt_x</p:attrName>
                                        </p:attrNameLst>
                                      </p:cBhvr>
                                      <p:tavLst>
                                        <p:tav tm="0">
                                          <p:val>
                                            <p:strVal val="1+#ppt_w/2"/>
                                          </p:val>
                                        </p:tav>
                                        <p:tav tm="100000">
                                          <p:val>
                                            <p:strVal val="#ppt_x"/>
                                          </p:val>
                                        </p:tav>
                                      </p:tavLst>
                                    </p:anim>
                                    <p:anim calcmode="lin" valueType="num">
                                      <p:cBhvr additive="base">
                                        <p:cTn id="52" dur="500" fill="hold"/>
                                        <p:tgtEl>
                                          <p:spTgt spid="4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1+#ppt_w/2"/>
                                          </p:val>
                                        </p:tav>
                                        <p:tav tm="100000">
                                          <p:val>
                                            <p:strVal val="#ppt_x"/>
                                          </p:val>
                                        </p:tav>
                                      </p:tavLst>
                                    </p:anim>
                                    <p:anim calcmode="lin" valueType="num">
                                      <p:cBhvr additive="base">
                                        <p:cTn id="56" dur="500" fill="hold"/>
                                        <p:tgtEl>
                                          <p:spTgt spid="4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1+#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1+#ppt_w/2"/>
                                          </p:val>
                                        </p:tav>
                                        <p:tav tm="100000">
                                          <p:val>
                                            <p:strVal val="#ppt_x"/>
                                          </p:val>
                                        </p:tav>
                                      </p:tavLst>
                                    </p:anim>
                                    <p:anim calcmode="lin" valueType="num">
                                      <p:cBhvr additive="base">
                                        <p:cTn id="64"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0-#ppt_w/2"/>
                                          </p:val>
                                        </p:tav>
                                        <p:tav tm="100000">
                                          <p:val>
                                            <p:strVal val="#ppt_x"/>
                                          </p:val>
                                        </p:tav>
                                      </p:tavLst>
                                    </p:anim>
                                    <p:anim calcmode="lin" valueType="num">
                                      <p:cBhvr additive="base">
                                        <p:cTn id="7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2" fill="hold"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500" fill="hold"/>
                                        <p:tgtEl>
                                          <p:spTgt spid="51"/>
                                        </p:tgtEl>
                                        <p:attrNameLst>
                                          <p:attrName>ppt_x</p:attrName>
                                        </p:attrNameLst>
                                      </p:cBhvr>
                                      <p:tavLst>
                                        <p:tav tm="0">
                                          <p:val>
                                            <p:strVal val="1+#ppt_w/2"/>
                                          </p:val>
                                        </p:tav>
                                        <p:tav tm="100000">
                                          <p:val>
                                            <p:strVal val="#ppt_x"/>
                                          </p:val>
                                        </p:tav>
                                      </p:tavLst>
                                    </p:anim>
                                    <p:anim calcmode="lin" valueType="num">
                                      <p:cBhvr additive="base">
                                        <p:cTn id="76" dur="500" fill="hold"/>
                                        <p:tgtEl>
                                          <p:spTgt spid="51"/>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1+#ppt_w/2"/>
                                          </p:val>
                                        </p:tav>
                                        <p:tav tm="100000">
                                          <p:val>
                                            <p:strVal val="#ppt_x"/>
                                          </p:val>
                                        </p:tav>
                                      </p:tavLst>
                                    </p:anim>
                                    <p:anim calcmode="lin" valueType="num">
                                      <p:cBhvr additive="base">
                                        <p:cTn id="80" dur="500" fill="hold"/>
                                        <p:tgtEl>
                                          <p:spTgt spid="52"/>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cBhvr additive="base">
                                        <p:cTn id="83" dur="500" fill="hold"/>
                                        <p:tgtEl>
                                          <p:spTgt spid="53"/>
                                        </p:tgtEl>
                                        <p:attrNameLst>
                                          <p:attrName>ppt_x</p:attrName>
                                        </p:attrNameLst>
                                      </p:cBhvr>
                                      <p:tavLst>
                                        <p:tav tm="0">
                                          <p:val>
                                            <p:strVal val="1+#ppt_w/2"/>
                                          </p:val>
                                        </p:tav>
                                        <p:tav tm="100000">
                                          <p:val>
                                            <p:strVal val="#ppt_x"/>
                                          </p:val>
                                        </p:tav>
                                      </p:tavLst>
                                    </p:anim>
                                    <p:anim calcmode="lin" valueType="num">
                                      <p:cBhvr additive="base">
                                        <p:cTn id="84" dur="500" fill="hold"/>
                                        <p:tgtEl>
                                          <p:spTgt spid="53"/>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1+#ppt_w/2"/>
                                          </p:val>
                                        </p:tav>
                                        <p:tav tm="100000">
                                          <p:val>
                                            <p:strVal val="#ppt_x"/>
                                          </p:val>
                                        </p:tav>
                                      </p:tavLst>
                                    </p:anim>
                                    <p:anim calcmode="lin" valueType="num">
                                      <p:cBhvr additive="base">
                                        <p:cTn id="8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0-#ppt_w/2"/>
                                          </p:val>
                                        </p:tav>
                                        <p:tav tm="100000">
                                          <p:val>
                                            <p:strVal val="#ppt_x"/>
                                          </p:val>
                                        </p:tav>
                                      </p:tavLst>
                                    </p:anim>
                                    <p:anim calcmode="lin" valueType="num">
                                      <p:cBhvr additive="base">
                                        <p:cTn id="9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2" fill="hold" nodeType="click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additive="base">
                                        <p:cTn id="99" dur="500" fill="hold"/>
                                        <p:tgtEl>
                                          <p:spTgt spid="3"/>
                                        </p:tgtEl>
                                        <p:attrNameLst>
                                          <p:attrName>ppt_x</p:attrName>
                                        </p:attrNameLst>
                                      </p:cBhvr>
                                      <p:tavLst>
                                        <p:tav tm="0">
                                          <p:val>
                                            <p:strVal val="1+#ppt_w/2"/>
                                          </p:val>
                                        </p:tav>
                                        <p:tav tm="100000">
                                          <p:val>
                                            <p:strVal val="#ppt_x"/>
                                          </p:val>
                                        </p:tav>
                                      </p:tavLst>
                                    </p:anim>
                                    <p:anim calcmode="lin" valueType="num">
                                      <p:cBhvr additive="base">
                                        <p:cTn id="10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42" grpId="0"/>
      <p:bldP spid="43" grpId="0"/>
      <p:bldP spid="48" grpId="0"/>
      <p:bldP spid="49" grpId="0"/>
      <p:bldP spid="50" grpId="0"/>
      <p:bldP spid="53"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6688" y="188913"/>
            <a:ext cx="4024312" cy="496887"/>
          </a:xfrm>
        </p:spPr>
        <p:txBody>
          <a:bodyPr>
            <a:normAutofit fontScale="90000"/>
          </a:bodyPr>
          <a:lstStyle/>
          <a:p>
            <a:pPr eaLnBrk="1" hangingPunct="1"/>
            <a:r>
              <a:rPr lang="en-US" sz="4000" b="1" dirty="0" smtClean="0">
                <a:solidFill>
                  <a:schemeClr val="bg1"/>
                </a:solidFill>
                <a:latin typeface="+mn-lt"/>
              </a:rPr>
              <a:t>V. </a:t>
            </a:r>
            <a:r>
              <a:rPr lang="en-US" sz="4000" b="1" dirty="0" err="1" smtClean="0">
                <a:solidFill>
                  <a:schemeClr val="bg1"/>
                </a:solidFill>
                <a:latin typeface="+mn-lt"/>
              </a:rPr>
              <a:t>Điều</a:t>
            </a:r>
            <a:r>
              <a:rPr lang="en-US" sz="4000" b="1" dirty="0" smtClean="0">
                <a:solidFill>
                  <a:schemeClr val="bg1"/>
                </a:solidFill>
                <a:latin typeface="+mn-lt"/>
              </a:rPr>
              <a:t> </a:t>
            </a:r>
            <a:r>
              <a:rPr lang="en-US" sz="4000" b="1" dirty="0" err="1" smtClean="0">
                <a:solidFill>
                  <a:schemeClr val="bg1"/>
                </a:solidFill>
                <a:latin typeface="+mn-lt"/>
              </a:rPr>
              <a:t>chế</a:t>
            </a:r>
            <a:r>
              <a:rPr lang="en-US" sz="4000" b="1" dirty="0" smtClean="0">
                <a:solidFill>
                  <a:schemeClr val="bg1"/>
                </a:solidFill>
                <a:latin typeface="+mn-lt"/>
              </a:rPr>
              <a:t>:</a:t>
            </a:r>
          </a:p>
        </p:txBody>
      </p:sp>
      <p:sp>
        <p:nvSpPr>
          <p:cNvPr id="2" name="TextBox 1"/>
          <p:cNvSpPr txBox="1"/>
          <p:nvPr/>
        </p:nvSpPr>
        <p:spPr>
          <a:xfrm>
            <a:off x="762000" y="2020669"/>
            <a:ext cx="8382000"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HỌC SINH ĐỌC SÁCH GIÁO KHOA</a:t>
            </a:r>
            <a:endParaRPr lang="en-US" sz="3600"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21535" name="Picture 31"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6713" y="1039813"/>
            <a:ext cx="2108200" cy="560387"/>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6713" y="0"/>
            <a:ext cx="140652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0513" y="398463"/>
            <a:ext cx="206375" cy="804862"/>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150" y="541338"/>
            <a:ext cx="1146175" cy="836612"/>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4738" y="1127125"/>
            <a:ext cx="669925" cy="866775"/>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425" y="1277938"/>
            <a:ext cx="1706563" cy="1098550"/>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8225" y="1820863"/>
            <a:ext cx="2111375" cy="1912937"/>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1588" y="2366963"/>
            <a:ext cx="1487487" cy="1327150"/>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325" y="2943225"/>
            <a:ext cx="2379663" cy="7397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600" y="3403600"/>
            <a:ext cx="2116138" cy="736600"/>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0513" y="3598863"/>
            <a:ext cx="2125662" cy="1214437"/>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2500" y="3598863"/>
            <a:ext cx="1816100" cy="1947862"/>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95513" y="3422650"/>
            <a:ext cx="222408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8838" y="5464175"/>
            <a:ext cx="1011237" cy="1011238"/>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55938" y="5557838"/>
            <a:ext cx="995362" cy="125888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49588" y="5129213"/>
            <a:ext cx="1509712" cy="8556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10113" y="5595938"/>
            <a:ext cx="1558925" cy="12588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40400" y="5508625"/>
            <a:ext cx="1312863" cy="9080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52938" y="5260975"/>
            <a:ext cx="136525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3863" y="3476625"/>
            <a:ext cx="47625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353175" y="2906713"/>
            <a:ext cx="2595563" cy="21796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156325" y="2439988"/>
            <a:ext cx="2235200" cy="15843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233863" y="3429000"/>
            <a:ext cx="2254250" cy="65087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156325" y="1760538"/>
            <a:ext cx="1919288" cy="4730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156325" y="1020763"/>
            <a:ext cx="1306513" cy="82708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905500" y="488950"/>
            <a:ext cx="955675" cy="13652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24338" y="1616075"/>
            <a:ext cx="2063750" cy="20510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27141" y="3246437"/>
            <a:ext cx="1073459" cy="94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7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13"/>
                                        </p:tgtEl>
                                        <p:attrNameLst>
                                          <p:attrName>style.visibility</p:attrName>
                                        </p:attrNameLst>
                                      </p:cBhvr>
                                      <p:to>
                                        <p:strVal val="visible"/>
                                      </p:to>
                                    </p:set>
                                    <p:animEffect transition="in" filter="wipe(left)">
                                      <p:cBhvr>
                                        <p:cTn id="12" dur="500"/>
                                        <p:tgtEl>
                                          <p:spTgt spid="21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6"/>
                                        </p:tgtEl>
                                        <p:attrNameLst>
                                          <p:attrName>style.visibility</p:attrName>
                                        </p:attrNameLst>
                                      </p:cBhvr>
                                      <p:to>
                                        <p:strVal val="visible"/>
                                      </p:to>
                                    </p:set>
                                    <p:animEffect transition="in" filter="wipe(left)">
                                      <p:cBhvr>
                                        <p:cTn id="17" dur="500"/>
                                        <p:tgtEl>
                                          <p:spTgt spid="215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23"/>
                                        </p:tgtEl>
                                        <p:attrNameLst>
                                          <p:attrName>style.visibility</p:attrName>
                                        </p:attrNameLst>
                                      </p:cBhvr>
                                      <p:to>
                                        <p:strVal val="visible"/>
                                      </p:to>
                                    </p:set>
                                    <p:animEffect transition="in" filter="wipe(right)">
                                      <p:cBhvr>
                                        <p:cTn id="22" dur="500"/>
                                        <p:tgtEl>
                                          <p:spTgt spid="215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29"/>
                                        </p:tgtEl>
                                        <p:attrNameLst>
                                          <p:attrName>style.visibility</p:attrName>
                                        </p:attrNameLst>
                                      </p:cBhvr>
                                      <p:to>
                                        <p:strVal val="visible"/>
                                      </p:to>
                                    </p:set>
                                    <p:animEffect transition="in" filter="wipe(right)">
                                      <p:cBhvr>
                                        <p:cTn id="27" dur="500"/>
                                        <p:tgtEl>
                                          <p:spTgt spid="215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wipe(left)">
                                      <p:cBhvr>
                                        <p:cTn id="32" dur="500"/>
                                        <p:tgtEl>
                                          <p:spTgt spid="21510"/>
                                        </p:tgtEl>
                                      </p:cBhvr>
                                    </p:animEffect>
                                  </p:childTnLst>
                                </p:cTn>
                              </p:par>
                              <p:par>
                                <p:cTn id="33" presetID="22" presetClass="entr" presetSubtype="8" fill="hold" nodeType="withEffect">
                                  <p:stCondLst>
                                    <p:cond delay="0"/>
                                  </p:stCondLst>
                                  <p:childTnLst>
                                    <p:set>
                                      <p:cBhvr>
                                        <p:cTn id="34" dur="1" fill="hold">
                                          <p:stCondLst>
                                            <p:cond delay="0"/>
                                          </p:stCondLst>
                                        </p:cTn>
                                        <p:tgtEl>
                                          <p:spTgt spid="21511"/>
                                        </p:tgtEl>
                                        <p:attrNameLst>
                                          <p:attrName>style.visibility</p:attrName>
                                        </p:attrNameLst>
                                      </p:cBhvr>
                                      <p:to>
                                        <p:strVal val="visible"/>
                                      </p:to>
                                    </p:set>
                                    <p:animEffect transition="in" filter="wipe(left)">
                                      <p:cBhvr>
                                        <p:cTn id="35" dur="500"/>
                                        <p:tgtEl>
                                          <p:spTgt spid="21511"/>
                                        </p:tgtEl>
                                      </p:cBhvr>
                                    </p:animEffect>
                                  </p:childTnLst>
                                </p:cTn>
                              </p:par>
                              <p:par>
                                <p:cTn id="36" presetID="22" presetClass="entr" presetSubtype="8" fill="hold" nodeType="withEffect">
                                  <p:stCondLst>
                                    <p:cond delay="0"/>
                                  </p:stCondLst>
                                  <p:childTnLst>
                                    <p:set>
                                      <p:cBhvr>
                                        <p:cTn id="37" dur="1" fill="hold">
                                          <p:stCondLst>
                                            <p:cond delay="0"/>
                                          </p:stCondLst>
                                        </p:cTn>
                                        <p:tgtEl>
                                          <p:spTgt spid="21512"/>
                                        </p:tgtEl>
                                        <p:attrNameLst>
                                          <p:attrName>style.visibility</p:attrName>
                                        </p:attrNameLst>
                                      </p:cBhvr>
                                      <p:to>
                                        <p:strVal val="visible"/>
                                      </p:to>
                                    </p:set>
                                    <p:animEffect transition="in" filter="wipe(left)">
                                      <p:cBhvr>
                                        <p:cTn id="38" dur="500"/>
                                        <p:tgtEl>
                                          <p:spTgt spid="215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514"/>
                                        </p:tgtEl>
                                        <p:attrNameLst>
                                          <p:attrName>style.visibility</p:attrName>
                                        </p:attrNameLst>
                                      </p:cBhvr>
                                      <p:to>
                                        <p:strVal val="visible"/>
                                      </p:to>
                                    </p:set>
                                    <p:animEffect transition="in" filter="wipe(left)">
                                      <p:cBhvr>
                                        <p:cTn id="43" dur="500"/>
                                        <p:tgtEl>
                                          <p:spTgt spid="21514"/>
                                        </p:tgtEl>
                                      </p:cBhvr>
                                    </p:animEffect>
                                  </p:childTnLst>
                                </p:cTn>
                              </p:par>
                              <p:par>
                                <p:cTn id="44" presetID="22" presetClass="entr" presetSubtype="8" fill="hold" nodeType="withEffect">
                                  <p:stCondLst>
                                    <p:cond delay="0"/>
                                  </p:stCondLst>
                                  <p:childTnLst>
                                    <p:set>
                                      <p:cBhvr>
                                        <p:cTn id="45" dur="1" fill="hold">
                                          <p:stCondLst>
                                            <p:cond delay="0"/>
                                          </p:stCondLst>
                                        </p:cTn>
                                        <p:tgtEl>
                                          <p:spTgt spid="21515"/>
                                        </p:tgtEl>
                                        <p:attrNameLst>
                                          <p:attrName>style.visibility</p:attrName>
                                        </p:attrNameLst>
                                      </p:cBhvr>
                                      <p:to>
                                        <p:strVal val="visible"/>
                                      </p:to>
                                    </p:set>
                                    <p:animEffect transition="in" filter="wipe(left)">
                                      <p:cBhvr>
                                        <p:cTn id="46" dur="500"/>
                                        <p:tgtEl>
                                          <p:spTgt spid="215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1517"/>
                                        </p:tgtEl>
                                        <p:attrNameLst>
                                          <p:attrName>style.visibility</p:attrName>
                                        </p:attrNameLst>
                                      </p:cBhvr>
                                      <p:to>
                                        <p:strVal val="visible"/>
                                      </p:to>
                                    </p:set>
                                    <p:animEffect transition="in" filter="wipe(left)">
                                      <p:cBhvr>
                                        <p:cTn id="51" dur="500"/>
                                        <p:tgtEl>
                                          <p:spTgt spid="21517"/>
                                        </p:tgtEl>
                                      </p:cBhvr>
                                    </p:animEffect>
                                  </p:childTnLst>
                                </p:cTn>
                              </p:par>
                              <p:par>
                                <p:cTn id="52" presetID="22" presetClass="entr" presetSubtype="8" fill="hold" nodeType="withEffect">
                                  <p:stCondLst>
                                    <p:cond delay="0"/>
                                  </p:stCondLst>
                                  <p:childTnLst>
                                    <p:set>
                                      <p:cBhvr>
                                        <p:cTn id="53" dur="1" fill="hold">
                                          <p:stCondLst>
                                            <p:cond delay="0"/>
                                          </p:stCondLst>
                                        </p:cTn>
                                        <p:tgtEl>
                                          <p:spTgt spid="21518"/>
                                        </p:tgtEl>
                                        <p:attrNameLst>
                                          <p:attrName>style.visibility</p:attrName>
                                        </p:attrNameLst>
                                      </p:cBhvr>
                                      <p:to>
                                        <p:strVal val="visible"/>
                                      </p:to>
                                    </p:set>
                                    <p:animEffect transition="in" filter="wipe(left)">
                                      <p:cBhvr>
                                        <p:cTn id="54" dur="500"/>
                                        <p:tgtEl>
                                          <p:spTgt spid="21518"/>
                                        </p:tgtEl>
                                      </p:cBhvr>
                                    </p:animEffect>
                                  </p:childTnLst>
                                </p:cTn>
                              </p:par>
                              <p:par>
                                <p:cTn id="55" presetID="22" presetClass="entr" presetSubtype="2" fill="hold" nodeType="withEffect">
                                  <p:stCondLst>
                                    <p:cond delay="0"/>
                                  </p:stCondLst>
                                  <p:childTnLst>
                                    <p:set>
                                      <p:cBhvr>
                                        <p:cTn id="56" dur="1" fill="hold">
                                          <p:stCondLst>
                                            <p:cond delay="0"/>
                                          </p:stCondLst>
                                        </p:cTn>
                                        <p:tgtEl>
                                          <p:spTgt spid="21519"/>
                                        </p:tgtEl>
                                        <p:attrNameLst>
                                          <p:attrName>style.visibility</p:attrName>
                                        </p:attrNameLst>
                                      </p:cBhvr>
                                      <p:to>
                                        <p:strVal val="visible"/>
                                      </p:to>
                                    </p:set>
                                    <p:animEffect transition="in" filter="wipe(right)">
                                      <p:cBhvr>
                                        <p:cTn id="57" dur="500"/>
                                        <p:tgtEl>
                                          <p:spTgt spid="215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1520"/>
                                        </p:tgtEl>
                                        <p:attrNameLst>
                                          <p:attrName>style.visibility</p:attrName>
                                        </p:attrNameLst>
                                      </p:cBhvr>
                                      <p:to>
                                        <p:strVal val="visible"/>
                                      </p:to>
                                    </p:set>
                                    <p:animEffect transition="in" filter="wipe(right)">
                                      <p:cBhvr>
                                        <p:cTn id="62" dur="500"/>
                                        <p:tgtEl>
                                          <p:spTgt spid="21520"/>
                                        </p:tgtEl>
                                      </p:cBhvr>
                                    </p:animEffect>
                                  </p:childTnLst>
                                </p:cTn>
                              </p:par>
                              <p:par>
                                <p:cTn id="63" presetID="22" presetClass="entr" presetSubtype="8" fill="hold" nodeType="withEffect">
                                  <p:stCondLst>
                                    <p:cond delay="0"/>
                                  </p:stCondLst>
                                  <p:childTnLst>
                                    <p:set>
                                      <p:cBhvr>
                                        <p:cTn id="64" dur="1" fill="hold">
                                          <p:stCondLst>
                                            <p:cond delay="0"/>
                                          </p:stCondLst>
                                        </p:cTn>
                                        <p:tgtEl>
                                          <p:spTgt spid="21521"/>
                                        </p:tgtEl>
                                        <p:attrNameLst>
                                          <p:attrName>style.visibility</p:attrName>
                                        </p:attrNameLst>
                                      </p:cBhvr>
                                      <p:to>
                                        <p:strVal val="visible"/>
                                      </p:to>
                                    </p:set>
                                    <p:animEffect transition="in" filter="wipe(left)">
                                      <p:cBhvr>
                                        <p:cTn id="65" dur="500"/>
                                        <p:tgtEl>
                                          <p:spTgt spid="21521"/>
                                        </p:tgtEl>
                                      </p:cBhvr>
                                    </p:animEffect>
                                  </p:childTnLst>
                                </p:cTn>
                              </p:par>
                              <p:par>
                                <p:cTn id="66" presetID="22" presetClass="entr" presetSubtype="2" fill="hold" nodeType="withEffect">
                                  <p:stCondLst>
                                    <p:cond delay="0"/>
                                  </p:stCondLst>
                                  <p:childTnLst>
                                    <p:set>
                                      <p:cBhvr>
                                        <p:cTn id="67" dur="1" fill="hold">
                                          <p:stCondLst>
                                            <p:cond delay="0"/>
                                          </p:stCondLst>
                                        </p:cTn>
                                        <p:tgtEl>
                                          <p:spTgt spid="21522"/>
                                        </p:tgtEl>
                                        <p:attrNameLst>
                                          <p:attrName>style.visibility</p:attrName>
                                        </p:attrNameLst>
                                      </p:cBhvr>
                                      <p:to>
                                        <p:strVal val="visible"/>
                                      </p:to>
                                    </p:set>
                                    <p:animEffect transition="in" filter="wipe(right)">
                                      <p:cBhvr>
                                        <p:cTn id="68" dur="500"/>
                                        <p:tgtEl>
                                          <p:spTgt spid="2152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21524"/>
                                        </p:tgtEl>
                                        <p:attrNameLst>
                                          <p:attrName>style.visibility</p:attrName>
                                        </p:attrNameLst>
                                      </p:cBhvr>
                                      <p:to>
                                        <p:strVal val="visible"/>
                                      </p:to>
                                    </p:set>
                                    <p:animEffect transition="in" filter="wipe(right)">
                                      <p:cBhvr>
                                        <p:cTn id="73" dur="500"/>
                                        <p:tgtEl>
                                          <p:spTgt spid="21524"/>
                                        </p:tgtEl>
                                      </p:cBhvr>
                                    </p:animEffect>
                                  </p:childTnLst>
                                </p:cTn>
                              </p:par>
                              <p:par>
                                <p:cTn id="74" presetID="22" presetClass="entr" presetSubtype="2" fill="hold" nodeType="withEffect">
                                  <p:stCondLst>
                                    <p:cond delay="0"/>
                                  </p:stCondLst>
                                  <p:childTnLst>
                                    <p:set>
                                      <p:cBhvr>
                                        <p:cTn id="75" dur="1" fill="hold">
                                          <p:stCondLst>
                                            <p:cond delay="0"/>
                                          </p:stCondLst>
                                        </p:cTn>
                                        <p:tgtEl>
                                          <p:spTgt spid="21525"/>
                                        </p:tgtEl>
                                        <p:attrNameLst>
                                          <p:attrName>style.visibility</p:attrName>
                                        </p:attrNameLst>
                                      </p:cBhvr>
                                      <p:to>
                                        <p:strVal val="visible"/>
                                      </p:to>
                                    </p:set>
                                    <p:animEffect transition="in" filter="wipe(right)">
                                      <p:cBhvr>
                                        <p:cTn id="76" dur="500"/>
                                        <p:tgtEl>
                                          <p:spTgt spid="21525"/>
                                        </p:tgtEl>
                                      </p:cBhvr>
                                    </p:animEffect>
                                  </p:childTnLst>
                                </p:cTn>
                              </p:par>
                              <p:par>
                                <p:cTn id="77" presetID="22" presetClass="entr" presetSubtype="2" fill="hold" nodeType="withEffect">
                                  <p:stCondLst>
                                    <p:cond delay="0"/>
                                  </p:stCondLst>
                                  <p:childTnLst>
                                    <p:set>
                                      <p:cBhvr>
                                        <p:cTn id="78" dur="1" fill="hold">
                                          <p:stCondLst>
                                            <p:cond delay="0"/>
                                          </p:stCondLst>
                                        </p:cTn>
                                        <p:tgtEl>
                                          <p:spTgt spid="21526"/>
                                        </p:tgtEl>
                                        <p:attrNameLst>
                                          <p:attrName>style.visibility</p:attrName>
                                        </p:attrNameLst>
                                      </p:cBhvr>
                                      <p:to>
                                        <p:strVal val="visible"/>
                                      </p:to>
                                    </p:set>
                                    <p:animEffect transition="in" filter="wipe(right)">
                                      <p:cBhvr>
                                        <p:cTn id="79" dur="500"/>
                                        <p:tgtEl>
                                          <p:spTgt spid="21526"/>
                                        </p:tgtEl>
                                      </p:cBhvr>
                                    </p:animEffect>
                                  </p:childTnLst>
                                </p:cTn>
                              </p:par>
                              <p:par>
                                <p:cTn id="80" presetID="22" presetClass="entr" presetSubtype="2" fill="hold" nodeType="withEffect">
                                  <p:stCondLst>
                                    <p:cond delay="0"/>
                                  </p:stCondLst>
                                  <p:childTnLst>
                                    <p:set>
                                      <p:cBhvr>
                                        <p:cTn id="81" dur="1" fill="hold">
                                          <p:stCondLst>
                                            <p:cond delay="0"/>
                                          </p:stCondLst>
                                        </p:cTn>
                                        <p:tgtEl>
                                          <p:spTgt spid="21527"/>
                                        </p:tgtEl>
                                        <p:attrNameLst>
                                          <p:attrName>style.visibility</p:attrName>
                                        </p:attrNameLst>
                                      </p:cBhvr>
                                      <p:to>
                                        <p:strVal val="visible"/>
                                      </p:to>
                                    </p:set>
                                    <p:animEffect transition="in" filter="wipe(right)">
                                      <p:cBhvr>
                                        <p:cTn id="82" dur="500"/>
                                        <p:tgtEl>
                                          <p:spTgt spid="21527"/>
                                        </p:tgtEl>
                                      </p:cBhvr>
                                    </p:animEffect>
                                  </p:childTnLst>
                                </p:cTn>
                              </p:par>
                              <p:par>
                                <p:cTn id="83" presetID="22" presetClass="entr" presetSubtype="2" fill="hold" nodeType="withEffect">
                                  <p:stCondLst>
                                    <p:cond delay="0"/>
                                  </p:stCondLst>
                                  <p:childTnLst>
                                    <p:set>
                                      <p:cBhvr>
                                        <p:cTn id="84" dur="1" fill="hold">
                                          <p:stCondLst>
                                            <p:cond delay="0"/>
                                          </p:stCondLst>
                                        </p:cTn>
                                        <p:tgtEl>
                                          <p:spTgt spid="21528"/>
                                        </p:tgtEl>
                                        <p:attrNameLst>
                                          <p:attrName>style.visibility</p:attrName>
                                        </p:attrNameLst>
                                      </p:cBhvr>
                                      <p:to>
                                        <p:strVal val="visible"/>
                                      </p:to>
                                    </p:set>
                                    <p:animEffect transition="in" filter="wipe(right)">
                                      <p:cBhvr>
                                        <p:cTn id="85" dur="500"/>
                                        <p:tgtEl>
                                          <p:spTgt spid="2152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21530"/>
                                        </p:tgtEl>
                                        <p:attrNameLst>
                                          <p:attrName>style.visibility</p:attrName>
                                        </p:attrNameLst>
                                      </p:cBhvr>
                                      <p:to>
                                        <p:strVal val="visible"/>
                                      </p:to>
                                    </p:set>
                                    <p:animEffect transition="in" filter="wipe(right)">
                                      <p:cBhvr>
                                        <p:cTn id="90" dur="500"/>
                                        <p:tgtEl>
                                          <p:spTgt spid="21530"/>
                                        </p:tgtEl>
                                      </p:cBhvr>
                                    </p:animEffect>
                                  </p:childTnLst>
                                </p:cTn>
                              </p:par>
                              <p:par>
                                <p:cTn id="91" presetID="22" presetClass="entr" presetSubtype="8" fill="hold" nodeType="withEffect">
                                  <p:stCondLst>
                                    <p:cond delay="0"/>
                                  </p:stCondLst>
                                  <p:childTnLst>
                                    <p:set>
                                      <p:cBhvr>
                                        <p:cTn id="92" dur="1" fill="hold">
                                          <p:stCondLst>
                                            <p:cond delay="0"/>
                                          </p:stCondLst>
                                        </p:cTn>
                                        <p:tgtEl>
                                          <p:spTgt spid="21531"/>
                                        </p:tgtEl>
                                        <p:attrNameLst>
                                          <p:attrName>style.visibility</p:attrName>
                                        </p:attrNameLst>
                                      </p:cBhvr>
                                      <p:to>
                                        <p:strVal val="visible"/>
                                      </p:to>
                                    </p:set>
                                    <p:animEffect transition="in" filter="wipe(left)">
                                      <p:cBhvr>
                                        <p:cTn id="93" dur="500"/>
                                        <p:tgtEl>
                                          <p:spTgt spid="21531"/>
                                        </p:tgtEl>
                                      </p:cBhvr>
                                    </p:animEffect>
                                  </p:childTnLst>
                                </p:cTn>
                              </p:par>
                              <p:par>
                                <p:cTn id="94" presetID="22" presetClass="entr" presetSubtype="2" fill="hold" nodeType="withEffect">
                                  <p:stCondLst>
                                    <p:cond delay="0"/>
                                  </p:stCondLst>
                                  <p:childTnLst>
                                    <p:set>
                                      <p:cBhvr>
                                        <p:cTn id="95" dur="1" fill="hold">
                                          <p:stCondLst>
                                            <p:cond delay="0"/>
                                          </p:stCondLst>
                                        </p:cTn>
                                        <p:tgtEl>
                                          <p:spTgt spid="21532"/>
                                        </p:tgtEl>
                                        <p:attrNameLst>
                                          <p:attrName>style.visibility</p:attrName>
                                        </p:attrNameLst>
                                      </p:cBhvr>
                                      <p:to>
                                        <p:strVal val="visible"/>
                                      </p:to>
                                    </p:set>
                                    <p:animEffect transition="in" filter="wipe(right)">
                                      <p:cBhvr>
                                        <p:cTn id="96" dur="500"/>
                                        <p:tgtEl>
                                          <p:spTgt spid="21532"/>
                                        </p:tgtEl>
                                      </p:cBhvr>
                                    </p:animEffect>
                                  </p:childTnLst>
                                </p:cTn>
                              </p:par>
                              <p:par>
                                <p:cTn id="97" presetID="22" presetClass="entr" presetSubtype="8" fill="hold" nodeType="withEffect">
                                  <p:stCondLst>
                                    <p:cond delay="0"/>
                                  </p:stCondLst>
                                  <p:childTnLst>
                                    <p:set>
                                      <p:cBhvr>
                                        <p:cTn id="98" dur="1" fill="hold">
                                          <p:stCondLst>
                                            <p:cond delay="0"/>
                                          </p:stCondLst>
                                        </p:cTn>
                                        <p:tgtEl>
                                          <p:spTgt spid="21533"/>
                                        </p:tgtEl>
                                        <p:attrNameLst>
                                          <p:attrName>style.visibility</p:attrName>
                                        </p:attrNameLst>
                                      </p:cBhvr>
                                      <p:to>
                                        <p:strVal val="visible"/>
                                      </p:to>
                                    </p:set>
                                    <p:animEffect transition="in" filter="wipe(left)">
                                      <p:cBhvr>
                                        <p:cTn id="99" dur="500"/>
                                        <p:tgtEl>
                                          <p:spTgt spid="21533"/>
                                        </p:tgtEl>
                                      </p:cBhvr>
                                    </p:animEffect>
                                  </p:childTnLst>
                                </p:cTn>
                              </p:par>
                              <p:par>
                                <p:cTn id="100" presetID="22" presetClass="entr" presetSubtype="8" fill="hold" nodeType="withEffect">
                                  <p:stCondLst>
                                    <p:cond delay="0"/>
                                  </p:stCondLst>
                                  <p:childTnLst>
                                    <p:set>
                                      <p:cBhvr>
                                        <p:cTn id="101" dur="1" fill="hold">
                                          <p:stCondLst>
                                            <p:cond delay="0"/>
                                          </p:stCondLst>
                                        </p:cTn>
                                        <p:tgtEl>
                                          <p:spTgt spid="21534"/>
                                        </p:tgtEl>
                                        <p:attrNameLst>
                                          <p:attrName>style.visibility</p:attrName>
                                        </p:attrNameLst>
                                      </p:cBhvr>
                                      <p:to>
                                        <p:strVal val="visible"/>
                                      </p:to>
                                    </p:set>
                                    <p:animEffect transition="in" filter="wipe(left)">
                                      <p:cBhvr>
                                        <p:cTn id="102" dur="500"/>
                                        <p:tgtEl>
                                          <p:spTgt spid="21534"/>
                                        </p:tgtEl>
                                      </p:cBhvr>
                                    </p:animEffect>
                                  </p:childTnLst>
                                </p:cTn>
                              </p:par>
                              <p:par>
                                <p:cTn id="103" presetID="22" presetClass="entr" presetSubtype="8" fill="hold" nodeType="withEffect">
                                  <p:stCondLst>
                                    <p:cond delay="0"/>
                                  </p:stCondLst>
                                  <p:childTnLst>
                                    <p:set>
                                      <p:cBhvr>
                                        <p:cTn id="104" dur="1" fill="hold">
                                          <p:stCondLst>
                                            <p:cond delay="0"/>
                                          </p:stCondLst>
                                        </p:cTn>
                                        <p:tgtEl>
                                          <p:spTgt spid="21535"/>
                                        </p:tgtEl>
                                        <p:attrNameLst>
                                          <p:attrName>style.visibility</p:attrName>
                                        </p:attrNameLst>
                                      </p:cBhvr>
                                      <p:to>
                                        <p:strVal val="visible"/>
                                      </p:to>
                                    </p:set>
                                    <p:animEffect transition="in" filter="wipe(left)">
                                      <p:cBhvr>
                                        <p:cTn id="105" dur="500"/>
                                        <p:tgtEl>
                                          <p:spTgt spid="21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228600" y="2944812"/>
            <a:ext cx="8686800" cy="2693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nSpc>
                <a:spcPct val="115000"/>
              </a:lnSpc>
            </a:pPr>
            <a:r>
              <a:rPr lang="en-US" sz="3200" b="1" u="sng" dirty="0" err="1">
                <a:latin typeface="Times New Roman" pitchFamily="18" charset="0"/>
              </a:rPr>
              <a:t>Câu</a:t>
            </a:r>
            <a:r>
              <a:rPr lang="en-US" sz="3200" b="1" u="sng" dirty="0">
                <a:latin typeface="Times New Roman" pitchFamily="18" charset="0"/>
              </a:rPr>
              <a:t> </a:t>
            </a:r>
            <a:r>
              <a:rPr lang="en-US" sz="3200" b="1" u="sng" dirty="0" smtClean="0">
                <a:latin typeface="Times New Roman" pitchFamily="18" charset="0"/>
              </a:rPr>
              <a:t>1.</a:t>
            </a:r>
            <a:r>
              <a:rPr lang="en-US" sz="3200" dirty="0" smtClean="0">
                <a:solidFill>
                  <a:srgbClr val="000000"/>
                </a:solidFill>
                <a:latin typeface="Times New Roman" pitchFamily="18" charset="0"/>
              </a:rPr>
              <a:t> </a:t>
            </a:r>
            <a:r>
              <a:rPr lang="en-US" sz="3200" b="1" i="1" dirty="0">
                <a:solidFill>
                  <a:srgbClr val="000000"/>
                </a:solidFill>
                <a:latin typeface="Times New Roman" pitchFamily="18" charset="0"/>
              </a:rPr>
              <a:t>Kim </a:t>
            </a:r>
            <a:r>
              <a:rPr lang="en-US" sz="3200" b="1" i="1" dirty="0" err="1">
                <a:solidFill>
                  <a:srgbClr val="000000"/>
                </a:solidFill>
                <a:latin typeface="Times New Roman" pitchFamily="18" charset="0"/>
              </a:rPr>
              <a:t>cương</a:t>
            </a:r>
            <a:r>
              <a:rPr lang="en-US" sz="3200" b="1" i="1" dirty="0">
                <a:solidFill>
                  <a:srgbClr val="000000"/>
                </a:solidFill>
                <a:latin typeface="Times New Roman" pitchFamily="18" charset="0"/>
              </a:rPr>
              <a:t> </a:t>
            </a:r>
            <a:r>
              <a:rPr lang="en-US" sz="3200" b="1" i="1" dirty="0" err="1">
                <a:solidFill>
                  <a:srgbClr val="000000"/>
                </a:solidFill>
                <a:latin typeface="Times New Roman" pitchFamily="18" charset="0"/>
              </a:rPr>
              <a:t>và</a:t>
            </a:r>
            <a:r>
              <a:rPr lang="en-US" sz="3200" b="1" i="1" dirty="0">
                <a:solidFill>
                  <a:srgbClr val="000000"/>
                </a:solidFill>
                <a:latin typeface="Times New Roman" pitchFamily="18" charset="0"/>
              </a:rPr>
              <a:t> than </a:t>
            </a:r>
            <a:r>
              <a:rPr lang="en-US" sz="3200" b="1" i="1" dirty="0" err="1">
                <a:solidFill>
                  <a:srgbClr val="000000"/>
                </a:solidFill>
                <a:latin typeface="Times New Roman" pitchFamily="18" charset="0"/>
              </a:rPr>
              <a:t>chì</a:t>
            </a:r>
            <a:r>
              <a:rPr lang="en-US" sz="3200" b="1" i="1" dirty="0">
                <a:solidFill>
                  <a:srgbClr val="000000"/>
                </a:solidFill>
                <a:latin typeface="Times New Roman" pitchFamily="18" charset="0"/>
              </a:rPr>
              <a:t> </a:t>
            </a:r>
            <a:r>
              <a:rPr lang="en-US" sz="3200" b="1" i="1" dirty="0" err="1">
                <a:solidFill>
                  <a:srgbClr val="000000"/>
                </a:solidFill>
                <a:latin typeface="Times New Roman" pitchFamily="18" charset="0"/>
              </a:rPr>
              <a:t>là</a:t>
            </a:r>
            <a:r>
              <a:rPr lang="en-US" sz="3200" b="1" i="1" dirty="0">
                <a:solidFill>
                  <a:srgbClr val="000000"/>
                </a:solidFill>
                <a:latin typeface="Times New Roman" pitchFamily="18" charset="0"/>
              </a:rPr>
              <a:t> </a:t>
            </a:r>
            <a:r>
              <a:rPr lang="en-US" sz="3200" b="1" i="1" dirty="0" err="1">
                <a:solidFill>
                  <a:srgbClr val="000000"/>
                </a:solidFill>
                <a:latin typeface="Times New Roman" pitchFamily="18" charset="0"/>
              </a:rPr>
              <a:t>các</a:t>
            </a:r>
            <a:r>
              <a:rPr lang="en-US" sz="3200" b="1" i="1" dirty="0">
                <a:solidFill>
                  <a:srgbClr val="000000"/>
                </a:solidFill>
                <a:latin typeface="Times New Roman" pitchFamily="18" charset="0"/>
              </a:rPr>
              <a:t> </a:t>
            </a:r>
            <a:r>
              <a:rPr lang="en-US" sz="3200" b="1" i="1" dirty="0" err="1">
                <a:solidFill>
                  <a:srgbClr val="000000"/>
                </a:solidFill>
                <a:latin typeface="Times New Roman" pitchFamily="18" charset="0"/>
              </a:rPr>
              <a:t>dạng</a:t>
            </a:r>
            <a:r>
              <a:rPr lang="en-US" sz="3200" b="1" i="1" dirty="0">
                <a:solidFill>
                  <a:srgbClr val="000000"/>
                </a:solidFill>
                <a:latin typeface="Times New Roman" pitchFamily="18" charset="0"/>
              </a:rPr>
              <a:t>:</a:t>
            </a:r>
            <a:endParaRPr lang="en-US" sz="2800" b="1" i="1" dirty="0">
              <a:solidFill>
                <a:srgbClr val="000000"/>
              </a:solidFill>
              <a:latin typeface="Times New Roman" pitchFamily="18" charset="0"/>
            </a:endParaRPr>
          </a:p>
          <a:p>
            <a:pPr>
              <a:lnSpc>
                <a:spcPct val="115000"/>
              </a:lnSpc>
            </a:pPr>
            <a:r>
              <a:rPr lang="en-US" sz="3200" dirty="0">
                <a:solidFill>
                  <a:srgbClr val="000000"/>
                </a:solidFill>
                <a:latin typeface="Times New Roman" pitchFamily="18" charset="0"/>
              </a:rPr>
              <a:t>			 </a:t>
            </a:r>
            <a:r>
              <a:rPr lang="en-US" sz="2800" b="1" dirty="0">
                <a:solidFill>
                  <a:srgbClr val="000000"/>
                </a:solidFill>
                <a:latin typeface="Times New Roman" pitchFamily="18" charset="0"/>
              </a:rPr>
              <a:t>A.</a:t>
            </a:r>
            <a:r>
              <a:rPr lang="en-US" sz="2800" dirty="0">
                <a:solidFill>
                  <a:srgbClr val="000000"/>
                </a:solidFill>
                <a:latin typeface="Times New Roman" pitchFamily="18" charset="0"/>
              </a:rPr>
              <a:t> </a:t>
            </a:r>
            <a:r>
              <a:rPr lang="en-US" sz="2800" dirty="0" err="1">
                <a:solidFill>
                  <a:srgbClr val="000000"/>
                </a:solidFill>
              </a:rPr>
              <a:t>Thù</a:t>
            </a:r>
            <a:r>
              <a:rPr lang="en-US" sz="2800" dirty="0">
                <a:solidFill>
                  <a:srgbClr val="000000"/>
                </a:solidFill>
              </a:rPr>
              <a:t> </a:t>
            </a:r>
            <a:r>
              <a:rPr lang="en-US" sz="2800" dirty="0" err="1">
                <a:solidFill>
                  <a:srgbClr val="000000"/>
                </a:solidFill>
              </a:rPr>
              <a:t>hình</a:t>
            </a:r>
            <a:r>
              <a:rPr lang="en-US" sz="2800" dirty="0">
                <a:solidFill>
                  <a:srgbClr val="000000"/>
                </a:solidFill>
              </a:rPr>
              <a:t> </a:t>
            </a:r>
            <a:r>
              <a:rPr lang="en-US" sz="2800" dirty="0" err="1">
                <a:solidFill>
                  <a:srgbClr val="000000"/>
                </a:solidFill>
              </a:rPr>
              <a:t>của</a:t>
            </a:r>
            <a:r>
              <a:rPr lang="en-US" sz="2800" dirty="0">
                <a:solidFill>
                  <a:srgbClr val="000000"/>
                </a:solidFill>
              </a:rPr>
              <a:t> </a:t>
            </a:r>
            <a:r>
              <a:rPr lang="en-US" sz="2800" dirty="0" err="1">
                <a:solidFill>
                  <a:srgbClr val="000000"/>
                </a:solidFill>
              </a:rPr>
              <a:t>cacbon</a:t>
            </a:r>
            <a:r>
              <a:rPr lang="en-US" sz="2800" dirty="0"/>
              <a:t> </a:t>
            </a:r>
            <a:r>
              <a:rPr lang="en-US" sz="2800" dirty="0">
                <a:solidFill>
                  <a:srgbClr val="000000"/>
                </a:solidFill>
                <a:latin typeface="Times New Roman" pitchFamily="18" charset="0"/>
              </a:rPr>
              <a:t>			 		 </a:t>
            </a:r>
            <a:r>
              <a:rPr lang="en-US" sz="2800" b="1" dirty="0">
                <a:solidFill>
                  <a:srgbClr val="000000"/>
                </a:solidFill>
                <a:latin typeface="Times New Roman" pitchFamily="18" charset="0"/>
              </a:rPr>
              <a:t>B</a:t>
            </a:r>
            <a:r>
              <a:rPr lang="en-US" sz="2800" dirty="0">
                <a:solidFill>
                  <a:srgbClr val="000000"/>
                </a:solidFill>
                <a:latin typeface="Times New Roman" pitchFamily="18" charset="0"/>
              </a:rPr>
              <a:t>. </a:t>
            </a:r>
            <a:r>
              <a:rPr lang="en-US" sz="2800" dirty="0" err="1">
                <a:solidFill>
                  <a:srgbClr val="000000"/>
                </a:solidFill>
              </a:rPr>
              <a:t>Đồng</a:t>
            </a:r>
            <a:r>
              <a:rPr lang="en-US" sz="2800" dirty="0">
                <a:solidFill>
                  <a:srgbClr val="000000"/>
                </a:solidFill>
              </a:rPr>
              <a:t> </a:t>
            </a:r>
            <a:r>
              <a:rPr lang="en-US" sz="2800" dirty="0" err="1">
                <a:solidFill>
                  <a:srgbClr val="000000"/>
                </a:solidFill>
              </a:rPr>
              <a:t>vị</a:t>
            </a:r>
            <a:r>
              <a:rPr lang="en-US" sz="2800" dirty="0">
                <a:solidFill>
                  <a:srgbClr val="000000"/>
                </a:solidFill>
              </a:rPr>
              <a:t> </a:t>
            </a:r>
            <a:r>
              <a:rPr lang="en-US" sz="2800" dirty="0" err="1">
                <a:solidFill>
                  <a:srgbClr val="000000"/>
                </a:solidFill>
              </a:rPr>
              <a:t>của</a:t>
            </a:r>
            <a:r>
              <a:rPr lang="en-US" sz="2800" dirty="0">
                <a:solidFill>
                  <a:srgbClr val="000000"/>
                </a:solidFill>
              </a:rPr>
              <a:t> </a:t>
            </a:r>
            <a:r>
              <a:rPr lang="en-US" sz="2800" dirty="0" err="1">
                <a:solidFill>
                  <a:srgbClr val="000000"/>
                </a:solidFill>
              </a:rPr>
              <a:t>cacbon</a:t>
            </a:r>
            <a:r>
              <a:rPr lang="en-US" sz="2800" dirty="0">
                <a:solidFill>
                  <a:srgbClr val="000000"/>
                </a:solidFill>
                <a:latin typeface="Times New Roman" pitchFamily="18" charset="0"/>
              </a:rPr>
              <a:t>.</a:t>
            </a:r>
          </a:p>
          <a:p>
            <a:pPr>
              <a:lnSpc>
                <a:spcPct val="115000"/>
              </a:lnSpc>
            </a:pPr>
            <a:r>
              <a:rPr lang="en-US" sz="2800" dirty="0">
                <a:solidFill>
                  <a:srgbClr val="000000"/>
                </a:solidFill>
                <a:latin typeface="Times New Roman" pitchFamily="18" charset="0"/>
              </a:rPr>
              <a:t>			 </a:t>
            </a:r>
            <a:r>
              <a:rPr lang="en-US" sz="2800" b="1" dirty="0">
                <a:solidFill>
                  <a:srgbClr val="000000"/>
                </a:solidFill>
                <a:latin typeface="Times New Roman" pitchFamily="18" charset="0"/>
              </a:rPr>
              <a:t>C. </a:t>
            </a:r>
            <a:r>
              <a:rPr lang="en-US" sz="2800" dirty="0" err="1">
                <a:solidFill>
                  <a:srgbClr val="000000"/>
                </a:solidFill>
              </a:rPr>
              <a:t>Đồng</a:t>
            </a:r>
            <a:r>
              <a:rPr lang="en-US" sz="2800" dirty="0">
                <a:solidFill>
                  <a:srgbClr val="000000"/>
                </a:solidFill>
              </a:rPr>
              <a:t> </a:t>
            </a:r>
            <a:r>
              <a:rPr lang="en-US" sz="2800" dirty="0" err="1">
                <a:solidFill>
                  <a:srgbClr val="000000"/>
                </a:solidFill>
              </a:rPr>
              <a:t>hình</a:t>
            </a:r>
            <a:r>
              <a:rPr lang="en-US" sz="2800" dirty="0">
                <a:solidFill>
                  <a:srgbClr val="000000"/>
                </a:solidFill>
              </a:rPr>
              <a:t> </a:t>
            </a:r>
            <a:r>
              <a:rPr lang="en-US" sz="2800" dirty="0" err="1">
                <a:solidFill>
                  <a:srgbClr val="000000"/>
                </a:solidFill>
              </a:rPr>
              <a:t>của</a:t>
            </a:r>
            <a:r>
              <a:rPr lang="en-US" sz="2800" dirty="0">
                <a:solidFill>
                  <a:srgbClr val="000000"/>
                </a:solidFill>
              </a:rPr>
              <a:t> </a:t>
            </a:r>
            <a:r>
              <a:rPr lang="en-US" sz="2800" dirty="0" err="1">
                <a:solidFill>
                  <a:srgbClr val="000000"/>
                </a:solidFill>
              </a:rPr>
              <a:t>cacbon</a:t>
            </a:r>
            <a:r>
              <a:rPr lang="en-US" sz="2800" dirty="0">
                <a:solidFill>
                  <a:srgbClr val="000000"/>
                </a:solidFill>
              </a:rPr>
              <a:t>.</a:t>
            </a:r>
            <a:endParaRPr lang="en-US" sz="2800" dirty="0">
              <a:solidFill>
                <a:srgbClr val="000000"/>
              </a:solidFill>
              <a:latin typeface="Times New Roman" pitchFamily="18" charset="0"/>
            </a:endParaRPr>
          </a:p>
          <a:p>
            <a:pPr>
              <a:lnSpc>
                <a:spcPct val="115000"/>
              </a:lnSpc>
            </a:pPr>
            <a:r>
              <a:rPr lang="en-US" sz="2800" dirty="0">
                <a:solidFill>
                  <a:srgbClr val="000000"/>
                </a:solidFill>
                <a:latin typeface="Times New Roman" pitchFamily="18" charset="0"/>
              </a:rPr>
              <a:t>                 	 </a:t>
            </a:r>
            <a:r>
              <a:rPr lang="en-US" sz="2800" b="1" dirty="0" err="1">
                <a:solidFill>
                  <a:srgbClr val="000000"/>
                </a:solidFill>
              </a:rPr>
              <a:t>D</a:t>
            </a:r>
            <a:r>
              <a:rPr lang="en-US" sz="2800" dirty="0" err="1">
                <a:solidFill>
                  <a:srgbClr val="000000"/>
                </a:solidFill>
              </a:rPr>
              <a:t>.Đồng</a:t>
            </a:r>
            <a:r>
              <a:rPr lang="en-US" sz="2800" dirty="0">
                <a:solidFill>
                  <a:srgbClr val="000000"/>
                </a:solidFill>
              </a:rPr>
              <a:t> </a:t>
            </a:r>
            <a:r>
              <a:rPr lang="en-US" sz="2800" dirty="0" err="1">
                <a:solidFill>
                  <a:srgbClr val="000000"/>
                </a:solidFill>
              </a:rPr>
              <a:t>phân</a:t>
            </a:r>
            <a:r>
              <a:rPr lang="en-US" sz="2800" dirty="0">
                <a:solidFill>
                  <a:srgbClr val="000000"/>
                </a:solidFill>
              </a:rPr>
              <a:t> </a:t>
            </a:r>
            <a:r>
              <a:rPr lang="en-US" sz="2800" dirty="0" err="1">
                <a:solidFill>
                  <a:srgbClr val="000000"/>
                </a:solidFill>
              </a:rPr>
              <a:t>của</a:t>
            </a:r>
            <a:r>
              <a:rPr lang="en-US" sz="2800" dirty="0">
                <a:solidFill>
                  <a:srgbClr val="000000"/>
                </a:solidFill>
              </a:rPr>
              <a:t> </a:t>
            </a:r>
            <a:r>
              <a:rPr lang="en-US" sz="2800" dirty="0" err="1">
                <a:solidFill>
                  <a:srgbClr val="000000"/>
                </a:solidFill>
              </a:rPr>
              <a:t>cacbon</a:t>
            </a:r>
            <a:r>
              <a:rPr lang="en-US" sz="2800" dirty="0">
                <a:solidFill>
                  <a:srgbClr val="000000"/>
                </a:solidFill>
              </a:rPr>
              <a:t>.</a:t>
            </a:r>
          </a:p>
        </p:txBody>
      </p:sp>
      <p:sp>
        <p:nvSpPr>
          <p:cNvPr id="129027" name="Text Box 3"/>
          <p:cNvSpPr txBox="1">
            <a:spLocks noChangeArrowheads="1"/>
          </p:cNvSpPr>
          <p:nvPr/>
        </p:nvSpPr>
        <p:spPr bwMode="auto">
          <a:xfrm>
            <a:off x="1524000" y="304800"/>
            <a:ext cx="5867400" cy="800219"/>
          </a:xfrm>
          <a:prstGeom prst="rect">
            <a:avLst/>
          </a:prstGeom>
          <a:noFill/>
          <a:ln>
            <a:noFill/>
          </a:ln>
          <a:effec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lnSpc>
                <a:spcPct val="115000"/>
              </a:lnSpc>
            </a:pPr>
            <a:r>
              <a:rPr lang="en-US" sz="4000" b="1" dirty="0" err="1" smtClean="0">
                <a:solidFill>
                  <a:schemeClr val="bg1"/>
                </a:solidFill>
                <a:latin typeface="+mn-lt"/>
              </a:rPr>
              <a:t>Bài</a:t>
            </a:r>
            <a:r>
              <a:rPr lang="en-US" sz="4000" b="1" dirty="0" smtClean="0">
                <a:solidFill>
                  <a:schemeClr val="bg1"/>
                </a:solidFill>
                <a:latin typeface="+mn-lt"/>
              </a:rPr>
              <a:t> </a:t>
            </a:r>
            <a:r>
              <a:rPr lang="en-US" sz="4000" b="1" dirty="0" err="1" smtClean="0">
                <a:solidFill>
                  <a:schemeClr val="bg1"/>
                </a:solidFill>
                <a:latin typeface="+mn-lt"/>
              </a:rPr>
              <a:t>tập</a:t>
            </a:r>
            <a:r>
              <a:rPr lang="en-US" sz="4000" b="1" dirty="0" smtClean="0">
                <a:solidFill>
                  <a:schemeClr val="bg1"/>
                </a:solidFill>
                <a:latin typeface="+mn-lt"/>
              </a:rPr>
              <a:t> </a:t>
            </a:r>
            <a:r>
              <a:rPr lang="en-US" sz="4000" b="1" dirty="0" err="1" smtClean="0">
                <a:solidFill>
                  <a:schemeClr val="bg1"/>
                </a:solidFill>
                <a:latin typeface="+mn-lt"/>
              </a:rPr>
              <a:t>củng</a:t>
            </a:r>
            <a:r>
              <a:rPr lang="en-US" sz="4000" b="1" dirty="0" smtClean="0">
                <a:solidFill>
                  <a:schemeClr val="bg1"/>
                </a:solidFill>
                <a:latin typeface="+mn-lt"/>
              </a:rPr>
              <a:t> </a:t>
            </a:r>
            <a:r>
              <a:rPr lang="en-US" sz="4000" b="1" dirty="0" err="1" smtClean="0">
                <a:solidFill>
                  <a:schemeClr val="bg1"/>
                </a:solidFill>
                <a:latin typeface="+mn-lt"/>
              </a:rPr>
              <a:t>cố</a:t>
            </a:r>
            <a:endParaRPr lang="en-US" sz="3600" b="1" dirty="0">
              <a:solidFill>
                <a:schemeClr val="bg1"/>
              </a:solidFill>
              <a:latin typeface="+mn-lt"/>
            </a:endParaRPr>
          </a:p>
        </p:txBody>
      </p:sp>
      <p:sp>
        <p:nvSpPr>
          <p:cNvPr id="129028" name="Oval 4"/>
          <p:cNvSpPr>
            <a:spLocks noChangeArrowheads="1"/>
          </p:cNvSpPr>
          <p:nvPr/>
        </p:nvSpPr>
        <p:spPr bwMode="auto">
          <a:xfrm>
            <a:off x="2133600" y="3586956"/>
            <a:ext cx="5334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800" b="1">
              <a:latin typeface=".VnTime" pitchFamily="34" charset="0"/>
            </a:endParaRPr>
          </a:p>
        </p:txBody>
      </p:sp>
      <p:sp>
        <p:nvSpPr>
          <p:cNvPr id="129029" name="Text Box 5"/>
          <p:cNvSpPr txBox="1">
            <a:spLocks noChangeArrowheads="1"/>
          </p:cNvSpPr>
          <p:nvPr/>
        </p:nvSpPr>
        <p:spPr bwMode="auto">
          <a:xfrm>
            <a:off x="304800" y="1901825"/>
            <a:ext cx="8839200" cy="7651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lnSpc>
                <a:spcPct val="130000"/>
              </a:lnSpc>
            </a:pPr>
            <a:r>
              <a:rPr lang="en-US" sz="3400" b="1" dirty="0" err="1">
                <a:solidFill>
                  <a:srgbClr val="000000"/>
                </a:solidFill>
                <a:latin typeface="Times New Roman" pitchFamily="18" charset="0"/>
              </a:rPr>
              <a:t>Chọn</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đáp</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án</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đúng</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nhất</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trong</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các</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câu</a:t>
            </a:r>
            <a:r>
              <a:rPr lang="en-US" sz="3400" b="1" dirty="0">
                <a:solidFill>
                  <a:srgbClr val="000000"/>
                </a:solidFill>
                <a:latin typeface="Times New Roman" pitchFamily="18" charset="0"/>
              </a:rPr>
              <a:t> </a:t>
            </a:r>
            <a:r>
              <a:rPr lang="en-US" sz="3400" b="1" dirty="0" err="1">
                <a:solidFill>
                  <a:srgbClr val="000000"/>
                </a:solidFill>
                <a:latin typeface="Times New Roman" pitchFamily="18" charset="0"/>
              </a:rPr>
              <a:t>sau</a:t>
            </a:r>
            <a:r>
              <a:rPr lang="en-US" sz="3400" b="1" dirty="0">
                <a:solidFill>
                  <a:srgbClr val="000000"/>
                </a:solidFill>
                <a:latin typeface="Times New Roman" pitchFamily="18" charset="0"/>
              </a:rPr>
              <a:t>:</a:t>
            </a:r>
          </a:p>
        </p:txBody>
      </p:sp>
    </p:spTree>
    <p:extLst>
      <p:ext uri="{BB962C8B-B14F-4D97-AF65-F5344CB8AC3E}">
        <p14:creationId xmlns:p14="http://schemas.microsoft.com/office/powerpoint/2010/main" val="2143947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checkerboard(down)">
                                      <p:cBhvr>
                                        <p:cTn id="7" dur="500"/>
                                        <p:tgtEl>
                                          <p:spTgt spid="129028"/>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5" name="Text Box 5"/>
          <p:cNvSpPr txBox="1">
            <a:spLocks noChangeArrowheads="1"/>
          </p:cNvSpPr>
          <p:nvPr/>
        </p:nvSpPr>
        <p:spPr bwMode="auto">
          <a:xfrm>
            <a:off x="381000" y="1863725"/>
            <a:ext cx="8458200" cy="440120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2800" b="1" dirty="0">
                <a:latin typeface="Times New Roman" pitchFamily="18" charset="0"/>
                <a:cs typeface="Times New Roman" pitchFamily="18" charset="0"/>
              </a:rPr>
              <a:t>Câu 2: </a:t>
            </a:r>
            <a:r>
              <a:rPr lang="it-IT" sz="2800" dirty="0">
                <a:latin typeface="Times New Roman" pitchFamily="18" charset="0"/>
                <a:cs typeface="Times New Roman" pitchFamily="18" charset="0"/>
              </a:rPr>
              <a:t>Kim cương cứng nhất trong tự nhiên, trong khi đó than chì mềm đến mức có thể sử dụng sản xuất lõi bút chì 6B dùng để kẻ mắt. Điều giải thích nào sau đây là đúng?</a:t>
            </a:r>
            <a:endParaRPr lang="en-US" sz="2800" dirty="0">
              <a:latin typeface="Times New Roman" pitchFamily="18" charset="0"/>
              <a:cs typeface="Times New Roman" pitchFamily="18" charset="0"/>
            </a:endParaRPr>
          </a:p>
          <a:p>
            <a:r>
              <a:rPr lang="it-IT" sz="2800" dirty="0">
                <a:latin typeface="Times New Roman" pitchFamily="18" charset="0"/>
                <a:cs typeface="Times New Roman" pitchFamily="18" charset="0"/>
              </a:rPr>
              <a:t>A. Kim cương có cấu trúc tinh thể nguyên tử dạng tứ diện đều, than chì có cấu trúc lớp, trong đó khoảng cách giữa các lớp khá lớn.</a:t>
            </a:r>
            <a:endParaRPr lang="en-US" sz="2800" dirty="0">
              <a:latin typeface="Times New Roman" pitchFamily="18" charset="0"/>
              <a:cs typeface="Times New Roman" pitchFamily="18" charset="0"/>
            </a:endParaRPr>
          </a:p>
          <a:p>
            <a:r>
              <a:rPr lang="it-IT" sz="2800" dirty="0">
                <a:latin typeface="Times New Roman" pitchFamily="18" charset="0"/>
                <a:cs typeface="Times New Roman" pitchFamily="18" charset="0"/>
              </a:rPr>
              <a:t>B. Kim cương không dẫn điện, dẫn nhiệt kém.</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C. Than </a:t>
            </a:r>
            <a:r>
              <a:rPr lang="en-US" sz="2800" dirty="0" err="1">
                <a:latin typeface="Times New Roman" pitchFamily="18" charset="0"/>
                <a:cs typeface="Times New Roman" pitchFamily="18" charset="0"/>
              </a:rPr>
              <a:t>chì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electron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do.</a:t>
            </a:r>
          </a:p>
          <a:p>
            <a:r>
              <a:rPr lang="en-US" sz="2800" dirty="0">
                <a:latin typeface="Times New Roman" pitchFamily="18" charset="0"/>
                <a:cs typeface="Times New Roman" pitchFamily="18" charset="0"/>
              </a:rPr>
              <a:t>D. Than </a:t>
            </a:r>
            <a:r>
              <a:rPr lang="en-US" sz="2800" dirty="0" err="1">
                <a:latin typeface="Times New Roman" pitchFamily="18" charset="0"/>
                <a:cs typeface="Times New Roman" pitchFamily="18" charset="0"/>
              </a:rPr>
              <a:t>chì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đen</a:t>
            </a:r>
            <a:r>
              <a:rPr lang="en-US" sz="2800" dirty="0">
                <a:latin typeface="Times New Roman" pitchFamily="18" charset="0"/>
                <a:cs typeface="Times New Roman" pitchFamily="18" charset="0"/>
              </a:rPr>
              <a:t>.</a:t>
            </a:r>
          </a:p>
        </p:txBody>
      </p:sp>
      <p:sp>
        <p:nvSpPr>
          <p:cNvPr id="2" name="Up Ribbon 1"/>
          <p:cNvSpPr/>
          <p:nvPr/>
        </p:nvSpPr>
        <p:spPr>
          <a:xfrm>
            <a:off x="1295400" y="457200"/>
            <a:ext cx="6553200" cy="762000"/>
          </a:xfrm>
          <a:prstGeom prst="ribbon2">
            <a:avLst>
              <a:gd name="adj1" fmla="val 16667"/>
              <a:gd name="adj2" fmla="val 618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solidFill>
                  <a:schemeClr val="bg1"/>
                </a:solidFill>
                <a:latin typeface="+mj-lt"/>
              </a:rPr>
              <a:t>Bài tập củng cố</a:t>
            </a:r>
          </a:p>
        </p:txBody>
      </p:sp>
      <p:sp>
        <p:nvSpPr>
          <p:cNvPr id="6" name="Oval 4"/>
          <p:cNvSpPr>
            <a:spLocks noChangeArrowheads="1"/>
          </p:cNvSpPr>
          <p:nvPr/>
        </p:nvSpPr>
        <p:spPr bwMode="auto">
          <a:xfrm>
            <a:off x="304800" y="3581400"/>
            <a:ext cx="5334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800" b="1">
              <a:latin typeface=".VnTime" pitchFamily="34" charset="0"/>
            </a:endParaRP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9" name="Rectangle 3"/>
          <p:cNvSpPr>
            <a:spLocks noGrp="1" noChangeArrowheads="1"/>
          </p:cNvSpPr>
          <p:nvPr>
            <p:ph idx="1"/>
          </p:nvPr>
        </p:nvSpPr>
        <p:spPr>
          <a:xfrm>
            <a:off x="304800" y="1447800"/>
            <a:ext cx="8839200" cy="5029200"/>
          </a:xfrm>
          <a:ln>
            <a:headEnd/>
            <a:tailEnd/>
          </a:ln>
        </p:spPr>
        <p:style>
          <a:lnRef idx="2">
            <a:schemeClr val="accent5"/>
          </a:lnRef>
          <a:fillRef idx="1">
            <a:schemeClr val="lt1"/>
          </a:fillRef>
          <a:effectRef idx="0">
            <a:schemeClr val="accent5"/>
          </a:effectRef>
          <a:fontRef idx="minor">
            <a:schemeClr val="dk1"/>
          </a:fontRef>
        </p:style>
        <p:txBody>
          <a:bodyPr/>
          <a:lstStyle/>
          <a:p>
            <a:pPr marL="0" indent="0">
              <a:buNone/>
            </a:pPr>
            <a:r>
              <a:rPr lang="en-US" sz="2800" b="1" dirty="0" err="1"/>
              <a:t>Câu</a:t>
            </a:r>
            <a:r>
              <a:rPr lang="en-US" sz="2800" b="1" dirty="0"/>
              <a:t> 3: </a:t>
            </a:r>
            <a:r>
              <a:rPr lang="en-US" sz="2800" dirty="0" err="1"/>
              <a:t>Tủ</a:t>
            </a:r>
            <a:r>
              <a:rPr lang="en-US" sz="2800" dirty="0"/>
              <a:t> </a:t>
            </a:r>
            <a:r>
              <a:rPr lang="en-US" sz="2800" dirty="0" err="1"/>
              <a:t>lạnh</a:t>
            </a:r>
            <a:r>
              <a:rPr lang="en-US" sz="2800" dirty="0"/>
              <a:t> </a:t>
            </a:r>
            <a:r>
              <a:rPr lang="en-US" sz="2800" dirty="0" err="1"/>
              <a:t>dùng</a:t>
            </a:r>
            <a:r>
              <a:rPr lang="en-US" sz="2800" dirty="0"/>
              <a:t> </a:t>
            </a:r>
            <a:r>
              <a:rPr lang="en-US" sz="2800" dirty="0" err="1"/>
              <a:t>lâu</a:t>
            </a:r>
            <a:r>
              <a:rPr lang="en-US" sz="2800" dirty="0"/>
              <a:t> </a:t>
            </a:r>
            <a:r>
              <a:rPr lang="en-US" sz="2800" dirty="0" err="1"/>
              <a:t>thường</a:t>
            </a:r>
            <a:r>
              <a:rPr lang="en-US" sz="2800" dirty="0"/>
              <a:t> </a:t>
            </a:r>
            <a:r>
              <a:rPr lang="en-US" sz="2800" dirty="0" err="1"/>
              <a:t>có</a:t>
            </a:r>
            <a:r>
              <a:rPr lang="en-US" sz="2800" dirty="0"/>
              <a:t> </a:t>
            </a:r>
            <a:r>
              <a:rPr lang="en-US" sz="2800" dirty="0" err="1"/>
              <a:t>mùi</a:t>
            </a:r>
            <a:r>
              <a:rPr lang="en-US" sz="2800" dirty="0"/>
              <a:t> </a:t>
            </a:r>
            <a:r>
              <a:rPr lang="en-US" sz="2800" dirty="0" err="1"/>
              <a:t>hôi</a:t>
            </a:r>
            <a:r>
              <a:rPr lang="en-US" sz="2800" dirty="0"/>
              <a:t>, </a:t>
            </a:r>
            <a:r>
              <a:rPr lang="en-US" sz="2800" dirty="0" err="1"/>
              <a:t>để</a:t>
            </a:r>
            <a:r>
              <a:rPr lang="en-US" sz="2800" dirty="0"/>
              <a:t> </a:t>
            </a:r>
            <a:r>
              <a:rPr lang="en-US" sz="2800" dirty="0" err="1"/>
              <a:t>khử</a:t>
            </a:r>
            <a:r>
              <a:rPr lang="en-US" sz="2800" dirty="0"/>
              <a:t> </a:t>
            </a:r>
            <a:r>
              <a:rPr lang="en-US" sz="2800" dirty="0" err="1"/>
              <a:t>mùi</a:t>
            </a:r>
            <a:r>
              <a:rPr lang="en-US" sz="2800" dirty="0"/>
              <a:t> </a:t>
            </a:r>
            <a:r>
              <a:rPr lang="en-US" sz="2800" dirty="0" err="1"/>
              <a:t>hôi</a:t>
            </a:r>
            <a:r>
              <a:rPr lang="en-US" sz="2800" dirty="0"/>
              <a:t> </a:t>
            </a:r>
            <a:r>
              <a:rPr lang="en-US" sz="2800" dirty="0" err="1"/>
              <a:t>người</a:t>
            </a:r>
            <a:r>
              <a:rPr lang="en-US" sz="2800" dirty="0"/>
              <a:t> ta </a:t>
            </a:r>
            <a:r>
              <a:rPr lang="en-US" sz="2800" dirty="0" err="1"/>
              <a:t>đưa</a:t>
            </a:r>
            <a:r>
              <a:rPr lang="en-US" sz="2800" dirty="0"/>
              <a:t> </a:t>
            </a:r>
            <a:r>
              <a:rPr lang="en-US" sz="2800" dirty="0" err="1"/>
              <a:t>vào</a:t>
            </a:r>
            <a:r>
              <a:rPr lang="en-US" sz="2800" dirty="0"/>
              <a:t> </a:t>
            </a:r>
            <a:r>
              <a:rPr lang="en-US" sz="2800" dirty="0" err="1"/>
              <a:t>tủ</a:t>
            </a:r>
            <a:r>
              <a:rPr lang="en-US" sz="2800" dirty="0"/>
              <a:t> 1 </a:t>
            </a:r>
            <a:r>
              <a:rPr lang="en-US" sz="2800" dirty="0" err="1"/>
              <a:t>mẩu</a:t>
            </a:r>
            <a:r>
              <a:rPr lang="en-US" sz="2800" dirty="0"/>
              <a:t> than </a:t>
            </a:r>
            <a:r>
              <a:rPr lang="en-US" sz="2800" dirty="0" err="1"/>
              <a:t>gỗ</a:t>
            </a:r>
            <a:r>
              <a:rPr lang="en-US" sz="2800" dirty="0"/>
              <a:t>. </a:t>
            </a:r>
            <a:r>
              <a:rPr lang="en-US" sz="2800" dirty="0" err="1"/>
              <a:t>Tại</a:t>
            </a:r>
            <a:r>
              <a:rPr lang="en-US" sz="2800" dirty="0"/>
              <a:t> </a:t>
            </a:r>
            <a:r>
              <a:rPr lang="en-US" sz="2800" dirty="0" err="1"/>
              <a:t>sao</a:t>
            </a:r>
            <a:r>
              <a:rPr lang="en-US" sz="2800" dirty="0"/>
              <a:t> than </a:t>
            </a:r>
            <a:r>
              <a:rPr lang="en-US" sz="2800" dirty="0" err="1"/>
              <a:t>gỗ</a:t>
            </a:r>
            <a:r>
              <a:rPr lang="en-US" sz="2800" dirty="0"/>
              <a:t> </a:t>
            </a:r>
            <a:r>
              <a:rPr lang="en-US" sz="2800" dirty="0" err="1"/>
              <a:t>có</a:t>
            </a:r>
            <a:r>
              <a:rPr lang="en-US" sz="2800" dirty="0"/>
              <a:t> </a:t>
            </a:r>
            <a:r>
              <a:rPr lang="en-US" sz="2800" dirty="0" err="1"/>
              <a:t>thể</a:t>
            </a:r>
            <a:r>
              <a:rPr lang="en-US" sz="2800" dirty="0"/>
              <a:t> </a:t>
            </a:r>
            <a:r>
              <a:rPr lang="en-US" sz="2800" dirty="0" err="1"/>
              <a:t>khử</a:t>
            </a:r>
            <a:r>
              <a:rPr lang="en-US" sz="2800" dirty="0"/>
              <a:t> </a:t>
            </a:r>
            <a:r>
              <a:rPr lang="en-US" sz="2800" dirty="0" err="1"/>
              <a:t>được</a:t>
            </a:r>
            <a:r>
              <a:rPr lang="en-US" sz="2800" dirty="0"/>
              <a:t> </a:t>
            </a:r>
            <a:r>
              <a:rPr lang="en-US" sz="2800" dirty="0" err="1"/>
              <a:t>mùi</a:t>
            </a:r>
            <a:r>
              <a:rPr lang="en-US" sz="2800" dirty="0"/>
              <a:t> </a:t>
            </a:r>
            <a:r>
              <a:rPr lang="en-US" sz="2800" dirty="0" err="1"/>
              <a:t>hôi</a:t>
            </a:r>
            <a:r>
              <a:rPr lang="en-US" sz="2800" dirty="0"/>
              <a:t>?</a:t>
            </a:r>
          </a:p>
          <a:p>
            <a:pPr marL="0" indent="0">
              <a:buNone/>
            </a:pPr>
            <a:r>
              <a:rPr lang="en-US" sz="2800" dirty="0"/>
              <a:t>A. Than </a:t>
            </a:r>
            <a:r>
              <a:rPr lang="en-US" sz="2800" dirty="0" err="1"/>
              <a:t>gỗ</a:t>
            </a:r>
            <a:r>
              <a:rPr lang="en-US" sz="2800" dirty="0"/>
              <a:t> </a:t>
            </a:r>
            <a:r>
              <a:rPr lang="en-US" sz="2800" dirty="0" err="1"/>
              <a:t>có</a:t>
            </a:r>
            <a:r>
              <a:rPr lang="en-US" sz="2800" dirty="0"/>
              <a:t> </a:t>
            </a:r>
            <a:r>
              <a:rPr lang="en-US" sz="2800" dirty="0" err="1"/>
              <a:t>khả</a:t>
            </a:r>
            <a:r>
              <a:rPr lang="en-US" sz="2800" dirty="0"/>
              <a:t> </a:t>
            </a:r>
            <a:r>
              <a:rPr lang="en-US" sz="2800" dirty="0" err="1"/>
              <a:t>năng</a:t>
            </a:r>
            <a:r>
              <a:rPr lang="en-US" sz="2800" dirty="0"/>
              <a:t> </a:t>
            </a:r>
            <a:r>
              <a:rPr lang="en-US" sz="2800" dirty="0" err="1"/>
              <a:t>phản</a:t>
            </a:r>
            <a:r>
              <a:rPr lang="en-US" sz="2800" dirty="0"/>
              <a:t> </a:t>
            </a:r>
            <a:r>
              <a:rPr lang="en-US" sz="2800" dirty="0" err="1"/>
              <a:t>ứng</a:t>
            </a:r>
            <a:r>
              <a:rPr lang="en-US" sz="2800" dirty="0"/>
              <a:t> </a:t>
            </a:r>
            <a:r>
              <a:rPr lang="en-US" sz="2800" dirty="0" err="1"/>
              <a:t>với</a:t>
            </a:r>
            <a:r>
              <a:rPr lang="en-US" sz="2800" dirty="0"/>
              <a:t> </a:t>
            </a:r>
            <a:r>
              <a:rPr lang="en-US" sz="2800" dirty="0" err="1"/>
              <a:t>các</a:t>
            </a:r>
            <a:r>
              <a:rPr lang="en-US" sz="2800" dirty="0"/>
              <a:t> </a:t>
            </a:r>
            <a:r>
              <a:rPr lang="en-US" sz="2800" dirty="0" err="1"/>
              <a:t>chất</a:t>
            </a:r>
            <a:r>
              <a:rPr lang="en-US" sz="2800" dirty="0"/>
              <a:t> </a:t>
            </a:r>
            <a:r>
              <a:rPr lang="en-US" sz="2800" dirty="0" err="1"/>
              <a:t>có</a:t>
            </a:r>
            <a:r>
              <a:rPr lang="en-US" sz="2800" dirty="0"/>
              <a:t> </a:t>
            </a:r>
            <a:r>
              <a:rPr lang="en-US" sz="2800" dirty="0" err="1"/>
              <a:t>mùi</a:t>
            </a:r>
            <a:r>
              <a:rPr lang="en-US" sz="2800" dirty="0"/>
              <a:t> </a:t>
            </a:r>
            <a:r>
              <a:rPr lang="en-US" sz="2800" dirty="0" err="1"/>
              <a:t>hôi</a:t>
            </a:r>
            <a:r>
              <a:rPr lang="en-US" sz="2800" dirty="0"/>
              <a:t> </a:t>
            </a:r>
            <a:r>
              <a:rPr lang="en-US" sz="2800" dirty="0" err="1"/>
              <a:t>tạo</a:t>
            </a:r>
            <a:r>
              <a:rPr lang="en-US" sz="2800" dirty="0"/>
              <a:t> </a:t>
            </a:r>
            <a:r>
              <a:rPr lang="en-US" sz="2800" dirty="0" err="1"/>
              <a:t>thành</a:t>
            </a:r>
            <a:r>
              <a:rPr lang="en-US" sz="2800" dirty="0"/>
              <a:t> </a:t>
            </a:r>
            <a:r>
              <a:rPr lang="en-US" sz="2800" dirty="0" err="1"/>
              <a:t>chất</a:t>
            </a:r>
            <a:r>
              <a:rPr lang="en-US" sz="2800" dirty="0"/>
              <a:t> </a:t>
            </a:r>
            <a:r>
              <a:rPr lang="en-US" sz="2800" dirty="0" err="1"/>
              <a:t>không</a:t>
            </a:r>
            <a:r>
              <a:rPr lang="en-US" sz="2800" dirty="0"/>
              <a:t> </a:t>
            </a:r>
            <a:r>
              <a:rPr lang="en-US" sz="2800" dirty="0" err="1"/>
              <a:t>mùi</a:t>
            </a:r>
            <a:r>
              <a:rPr lang="en-US" sz="2800" dirty="0"/>
              <a:t>.</a:t>
            </a:r>
          </a:p>
          <a:p>
            <a:pPr marL="0" indent="0">
              <a:buNone/>
            </a:pPr>
            <a:r>
              <a:rPr lang="en-US" sz="2800" dirty="0" smtClean="0"/>
              <a:t>B. Than </a:t>
            </a:r>
            <a:r>
              <a:rPr lang="en-US" sz="2800" dirty="0" err="1"/>
              <a:t>gỗ</a:t>
            </a:r>
            <a:r>
              <a:rPr lang="en-US" sz="2800" dirty="0"/>
              <a:t> </a:t>
            </a:r>
            <a:r>
              <a:rPr lang="en-US" sz="2800" dirty="0" err="1"/>
              <a:t>có</a:t>
            </a:r>
            <a:r>
              <a:rPr lang="en-US" sz="2800" dirty="0"/>
              <a:t> </a:t>
            </a:r>
            <a:r>
              <a:rPr lang="en-US" sz="2800" dirty="0" err="1"/>
              <a:t>khả</a:t>
            </a:r>
            <a:r>
              <a:rPr lang="en-US" sz="2800" dirty="0"/>
              <a:t> </a:t>
            </a:r>
            <a:r>
              <a:rPr lang="en-US" sz="2800" dirty="0" err="1"/>
              <a:t>năng</a:t>
            </a:r>
            <a:r>
              <a:rPr lang="en-US" sz="2800" dirty="0"/>
              <a:t> </a:t>
            </a:r>
            <a:r>
              <a:rPr lang="en-US" sz="2800" dirty="0" err="1"/>
              <a:t>hấp</a:t>
            </a:r>
            <a:r>
              <a:rPr lang="en-US" sz="2800" dirty="0"/>
              <a:t> </a:t>
            </a:r>
            <a:r>
              <a:rPr lang="en-US" sz="2800" dirty="0" err="1"/>
              <a:t>phụ</a:t>
            </a:r>
            <a:r>
              <a:rPr lang="en-US" sz="2800" dirty="0"/>
              <a:t> </a:t>
            </a:r>
            <a:r>
              <a:rPr lang="en-US" sz="2800" dirty="0" err="1"/>
              <a:t>các</a:t>
            </a:r>
            <a:r>
              <a:rPr lang="en-US" sz="2800" dirty="0"/>
              <a:t> </a:t>
            </a:r>
            <a:r>
              <a:rPr lang="en-US" sz="2800" dirty="0" err="1"/>
              <a:t>chất</a:t>
            </a:r>
            <a:r>
              <a:rPr lang="en-US" sz="2800" dirty="0"/>
              <a:t> </a:t>
            </a:r>
            <a:r>
              <a:rPr lang="en-US" sz="2800" dirty="0" err="1"/>
              <a:t>khí</a:t>
            </a:r>
            <a:r>
              <a:rPr lang="en-US" sz="2800" dirty="0"/>
              <a:t> </a:t>
            </a:r>
            <a:r>
              <a:rPr lang="en-US" sz="2800" dirty="0" err="1"/>
              <a:t>có</a:t>
            </a:r>
            <a:r>
              <a:rPr lang="en-US" sz="2800" dirty="0"/>
              <a:t> </a:t>
            </a:r>
            <a:r>
              <a:rPr lang="en-US" sz="2800" dirty="0" err="1"/>
              <a:t>mùi</a:t>
            </a:r>
            <a:r>
              <a:rPr lang="en-US" sz="2800" dirty="0"/>
              <a:t> </a:t>
            </a:r>
            <a:r>
              <a:rPr lang="en-US" sz="2800" dirty="0" err="1"/>
              <a:t>hôi</a:t>
            </a:r>
            <a:r>
              <a:rPr lang="en-US" sz="2800" dirty="0"/>
              <a:t>.</a:t>
            </a:r>
          </a:p>
          <a:p>
            <a:pPr marL="0" indent="0">
              <a:buNone/>
            </a:pPr>
            <a:r>
              <a:rPr lang="en-US" sz="2800" dirty="0"/>
              <a:t>C. Than </a:t>
            </a:r>
            <a:r>
              <a:rPr lang="en-US" sz="2800" dirty="0" err="1"/>
              <a:t>gỗ</a:t>
            </a:r>
            <a:r>
              <a:rPr lang="en-US" sz="2800" dirty="0"/>
              <a:t> </a:t>
            </a:r>
            <a:r>
              <a:rPr lang="en-US" sz="2800" dirty="0" err="1"/>
              <a:t>có</a:t>
            </a:r>
            <a:r>
              <a:rPr lang="en-US" sz="2800" dirty="0"/>
              <a:t> </a:t>
            </a:r>
            <a:r>
              <a:rPr lang="en-US" sz="2800" dirty="0" err="1"/>
              <a:t>tính</a:t>
            </a:r>
            <a:r>
              <a:rPr lang="en-US" sz="2800" dirty="0"/>
              <a:t> </a:t>
            </a:r>
            <a:r>
              <a:rPr lang="en-US" sz="2800" dirty="0" err="1"/>
              <a:t>khử</a:t>
            </a:r>
            <a:r>
              <a:rPr lang="en-US" sz="2800" dirty="0"/>
              <a:t> </a:t>
            </a:r>
            <a:r>
              <a:rPr lang="en-US" sz="2800" dirty="0" err="1"/>
              <a:t>mạnh</a:t>
            </a:r>
            <a:r>
              <a:rPr lang="en-US" sz="2800" dirty="0" smtClean="0"/>
              <a:t>.</a:t>
            </a:r>
            <a:endParaRPr lang="en-US" sz="2800" dirty="0"/>
          </a:p>
          <a:p>
            <a:pPr marL="0" indent="0">
              <a:buNone/>
            </a:pPr>
            <a:r>
              <a:rPr lang="en-US" sz="2800" dirty="0"/>
              <a:t>D. Than </a:t>
            </a:r>
            <a:r>
              <a:rPr lang="en-US" sz="2800" dirty="0" err="1"/>
              <a:t>gỗ</a:t>
            </a:r>
            <a:r>
              <a:rPr lang="en-US" sz="2800" dirty="0"/>
              <a:t> </a:t>
            </a:r>
            <a:r>
              <a:rPr lang="en-US" sz="2800" dirty="0" err="1"/>
              <a:t>là</a:t>
            </a:r>
            <a:r>
              <a:rPr lang="en-US" sz="2800" dirty="0"/>
              <a:t> </a:t>
            </a:r>
            <a:r>
              <a:rPr lang="en-US" sz="2800" dirty="0" err="1"/>
              <a:t>xúc</a:t>
            </a:r>
            <a:r>
              <a:rPr lang="en-US" sz="2800" dirty="0"/>
              <a:t> </a:t>
            </a:r>
            <a:r>
              <a:rPr lang="en-US" sz="2800" dirty="0" err="1"/>
              <a:t>tác</a:t>
            </a:r>
            <a:r>
              <a:rPr lang="en-US" sz="2800" dirty="0"/>
              <a:t> </a:t>
            </a:r>
            <a:r>
              <a:rPr lang="en-US" sz="2800" dirty="0" err="1"/>
              <a:t>chuyển</a:t>
            </a:r>
            <a:r>
              <a:rPr lang="en-US" sz="2800" dirty="0"/>
              <a:t> </a:t>
            </a:r>
            <a:r>
              <a:rPr lang="en-US" sz="2800" dirty="0" err="1"/>
              <a:t>hoá</a:t>
            </a:r>
            <a:r>
              <a:rPr lang="en-US" sz="2800" dirty="0"/>
              <a:t> </a:t>
            </a:r>
            <a:r>
              <a:rPr lang="en-US" sz="2800" dirty="0" err="1"/>
              <a:t>các</a:t>
            </a:r>
            <a:r>
              <a:rPr lang="en-US" sz="2800" dirty="0"/>
              <a:t> </a:t>
            </a:r>
            <a:r>
              <a:rPr lang="en-US" sz="2800" dirty="0" err="1"/>
              <a:t>chất</a:t>
            </a:r>
            <a:r>
              <a:rPr lang="en-US" sz="2800" dirty="0"/>
              <a:t> </a:t>
            </a:r>
            <a:r>
              <a:rPr lang="en-US" sz="2800" dirty="0" err="1"/>
              <a:t>khí</a:t>
            </a:r>
            <a:r>
              <a:rPr lang="en-US" sz="2800" dirty="0"/>
              <a:t> </a:t>
            </a:r>
            <a:r>
              <a:rPr lang="en-US" sz="2800" dirty="0" err="1"/>
              <a:t>có</a:t>
            </a:r>
            <a:r>
              <a:rPr lang="en-US" sz="2800" dirty="0"/>
              <a:t> </a:t>
            </a:r>
            <a:r>
              <a:rPr lang="en-US" sz="2800" dirty="0" err="1"/>
              <a:t>mùi</a:t>
            </a:r>
            <a:r>
              <a:rPr lang="en-US" sz="2800" dirty="0"/>
              <a:t> </a:t>
            </a:r>
            <a:r>
              <a:rPr lang="en-US" sz="2800" dirty="0" err="1"/>
              <a:t>hôi</a:t>
            </a:r>
            <a:r>
              <a:rPr lang="en-US" sz="2800" dirty="0"/>
              <a:t> </a:t>
            </a:r>
            <a:r>
              <a:rPr lang="en-US" sz="2800" dirty="0" err="1"/>
              <a:t>tạo</a:t>
            </a:r>
            <a:r>
              <a:rPr lang="en-US" sz="2800" dirty="0"/>
              <a:t> </a:t>
            </a:r>
            <a:r>
              <a:rPr lang="en-US" sz="2800" dirty="0" err="1"/>
              <a:t>thành</a:t>
            </a:r>
            <a:r>
              <a:rPr lang="en-US" sz="2800" dirty="0"/>
              <a:t> </a:t>
            </a:r>
            <a:r>
              <a:rPr lang="en-US" sz="2800" dirty="0" err="1"/>
              <a:t>chất</a:t>
            </a:r>
            <a:r>
              <a:rPr lang="en-US" sz="2800" dirty="0"/>
              <a:t> </a:t>
            </a:r>
            <a:r>
              <a:rPr lang="en-US" sz="2800" dirty="0" err="1"/>
              <a:t>không</a:t>
            </a:r>
            <a:r>
              <a:rPr lang="en-US" sz="2800" dirty="0"/>
              <a:t> </a:t>
            </a:r>
            <a:r>
              <a:rPr lang="en-US" sz="2800" dirty="0" err="1"/>
              <a:t>mùi</a:t>
            </a:r>
            <a:r>
              <a:rPr lang="en-US" dirty="0"/>
              <a:t>.</a:t>
            </a:r>
          </a:p>
        </p:txBody>
      </p:sp>
      <p:sp>
        <p:nvSpPr>
          <p:cNvPr id="11" name="Up Ribbon 10"/>
          <p:cNvSpPr/>
          <p:nvPr/>
        </p:nvSpPr>
        <p:spPr>
          <a:xfrm>
            <a:off x="1295400" y="457200"/>
            <a:ext cx="6553200" cy="762000"/>
          </a:xfrm>
          <a:prstGeom prst="ribbon2">
            <a:avLst>
              <a:gd name="adj1" fmla="val 16667"/>
              <a:gd name="adj2" fmla="val 618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mj-lt"/>
              </a:rPr>
              <a:t>Bài</a:t>
            </a:r>
            <a:r>
              <a:rPr lang="en-US" sz="4000" b="1" dirty="0">
                <a:solidFill>
                  <a:schemeClr val="bg1"/>
                </a:solidFill>
                <a:latin typeface="+mj-lt"/>
              </a:rPr>
              <a:t> </a:t>
            </a:r>
            <a:r>
              <a:rPr lang="en-US" sz="4000" b="1" dirty="0" err="1">
                <a:solidFill>
                  <a:schemeClr val="bg1"/>
                </a:solidFill>
                <a:latin typeface="+mj-lt"/>
              </a:rPr>
              <a:t>tập</a:t>
            </a:r>
            <a:r>
              <a:rPr lang="en-US" sz="4000" b="1" dirty="0">
                <a:solidFill>
                  <a:schemeClr val="bg1"/>
                </a:solidFill>
                <a:latin typeface="+mj-lt"/>
              </a:rPr>
              <a:t> </a:t>
            </a:r>
            <a:r>
              <a:rPr lang="en-US" sz="4000" b="1" dirty="0" err="1">
                <a:solidFill>
                  <a:schemeClr val="bg1"/>
                </a:solidFill>
                <a:latin typeface="+mj-lt"/>
              </a:rPr>
              <a:t>củng</a:t>
            </a:r>
            <a:r>
              <a:rPr lang="en-US" sz="4000" b="1" dirty="0">
                <a:solidFill>
                  <a:schemeClr val="bg1"/>
                </a:solidFill>
                <a:latin typeface="+mj-lt"/>
              </a:rPr>
              <a:t> </a:t>
            </a:r>
            <a:r>
              <a:rPr lang="en-US" sz="4000" b="1" dirty="0" err="1">
                <a:solidFill>
                  <a:schemeClr val="bg1"/>
                </a:solidFill>
                <a:latin typeface="+mj-lt"/>
              </a:rPr>
              <a:t>cố</a:t>
            </a:r>
            <a:endParaRPr lang="en-US" sz="4000" b="1" dirty="0">
              <a:solidFill>
                <a:schemeClr val="bg1"/>
              </a:solidFill>
              <a:latin typeface="+mj-lt"/>
            </a:endParaRPr>
          </a:p>
        </p:txBody>
      </p:sp>
      <p:sp>
        <p:nvSpPr>
          <p:cNvPr id="17" name="Oval 16"/>
          <p:cNvSpPr/>
          <p:nvPr/>
        </p:nvSpPr>
        <p:spPr>
          <a:xfrm>
            <a:off x="274320" y="3733800"/>
            <a:ext cx="56388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228600" y="2087940"/>
            <a:ext cx="854484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80975" algn="l"/>
                <a:tab pos="3421063" algn="l"/>
                <a:tab pos="4406900" algn="l"/>
              </a:tabLst>
            </a:pPr>
            <a:r>
              <a:rPr kumimoji="0" lang="vi-VN" altLang="vi-VN" sz="3200" b="1" i="0" u="none" strike="noStrike" cap="none" normalizeH="0" baseline="0" dirty="0" smtClean="0">
                <a:ln>
                  <a:noFill/>
                </a:ln>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altLang="vi-VN" sz="32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4</a:t>
            </a:r>
            <a:r>
              <a:rPr kumimoji="0" lang="nl-NL" altLang="vi-VN" sz="3200" b="1" i="0" u="none" strike="noStrike" cap="none" normalizeH="0" baseline="0" dirty="0" smtClean="0">
                <a:ln>
                  <a:noFill/>
                </a:ln>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32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Tính khử của C thể hiện ở phản ứng nào sau đây</a:t>
            </a:r>
            <a:endParaRPr kumimoji="0" lang="vi-VN" altLang="vi-VN" sz="32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 pos="3421063" algn="l"/>
                <a:tab pos="4406900" algn="l"/>
              </a:tabLst>
            </a:pPr>
            <a:r>
              <a:rPr kumimoji="0" lang="vi-VN" altLang="vi-VN" sz="32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32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vi-VN" altLang="vi-VN" sz="32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vi-VN" sz="3200" b="0" i="0" u="none" strike="noStrike" cap="none" normalizeH="0" baseline="0" dirty="0" smtClean="0">
              <a:ln>
                <a:noFill/>
              </a:ln>
              <a:solidFill>
                <a:schemeClr val="tx1"/>
              </a:solidFill>
              <a:effectLst/>
            </a:endParaRPr>
          </a:p>
        </p:txBody>
      </p:sp>
      <p:sp>
        <p:nvSpPr>
          <p:cNvPr id="7" name="Rounded Rectangle 6"/>
          <p:cNvSpPr/>
          <p:nvPr/>
        </p:nvSpPr>
        <p:spPr>
          <a:xfrm>
            <a:off x="60512" y="51432"/>
            <a:ext cx="8996082" cy="68581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err="1" smtClean="0">
                <a:solidFill>
                  <a:schemeClr val="bg1"/>
                </a:solidFill>
              </a:rPr>
              <a:t>Bài</a:t>
            </a:r>
            <a:r>
              <a:rPr lang="en-US" sz="4000" b="1" dirty="0" smtClean="0">
                <a:solidFill>
                  <a:schemeClr val="bg1"/>
                </a:solidFill>
              </a:rPr>
              <a:t> </a:t>
            </a:r>
            <a:r>
              <a:rPr lang="en-US" sz="4000" b="1" dirty="0" err="1" smtClean="0">
                <a:solidFill>
                  <a:schemeClr val="bg1"/>
                </a:solidFill>
              </a:rPr>
              <a:t>tập</a:t>
            </a:r>
            <a:r>
              <a:rPr lang="en-US" sz="4000" b="1" dirty="0" smtClean="0">
                <a:solidFill>
                  <a:schemeClr val="bg1"/>
                </a:solidFill>
              </a:rPr>
              <a:t> </a:t>
            </a:r>
            <a:r>
              <a:rPr lang="en-US" sz="4000" b="1" dirty="0" err="1" smtClean="0">
                <a:solidFill>
                  <a:schemeClr val="bg1"/>
                </a:solidFill>
              </a:rPr>
              <a:t>củng</a:t>
            </a:r>
            <a:r>
              <a:rPr lang="en-US" sz="4000" b="1" dirty="0" smtClean="0">
                <a:solidFill>
                  <a:schemeClr val="bg1"/>
                </a:solidFill>
              </a:rPr>
              <a:t> </a:t>
            </a:r>
            <a:r>
              <a:rPr lang="en-US" sz="4000" b="1" dirty="0" err="1" smtClean="0">
                <a:solidFill>
                  <a:schemeClr val="bg1"/>
                </a:solidFill>
              </a:rPr>
              <a:t>cố</a:t>
            </a:r>
            <a:endParaRPr lang="vi-VN" sz="4000" b="1" dirty="0">
              <a:solidFill>
                <a:schemeClr val="bg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533509732"/>
              </p:ext>
            </p:extLst>
          </p:nvPr>
        </p:nvGraphicFramePr>
        <p:xfrm>
          <a:off x="881742" y="3070395"/>
          <a:ext cx="3468191" cy="663405"/>
        </p:xfrm>
        <a:graphic>
          <a:graphicData uri="http://schemas.openxmlformats.org/presentationml/2006/ole">
            <mc:AlternateContent xmlns:mc="http://schemas.openxmlformats.org/markup-compatibility/2006">
              <mc:Choice xmlns:v="urn:schemas-microsoft-com:vml" Requires="v">
                <p:oleObj spid="_x0000_s18498" name="Equation" r:id="rId3" imgW="1726451" imgH="266584" progId="Equation.DSMT4">
                  <p:embed/>
                </p:oleObj>
              </mc:Choice>
              <mc:Fallback>
                <p:oleObj name="Equation" r:id="rId3" imgW="1726451" imgH="266584"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2" y="3070395"/>
                        <a:ext cx="3468191" cy="66340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54091905"/>
              </p:ext>
            </p:extLst>
          </p:nvPr>
        </p:nvGraphicFramePr>
        <p:xfrm>
          <a:off x="5424351" y="2940294"/>
          <a:ext cx="3191346" cy="687492"/>
        </p:xfrm>
        <a:graphic>
          <a:graphicData uri="http://schemas.openxmlformats.org/presentationml/2006/ole">
            <mc:AlternateContent xmlns:mc="http://schemas.openxmlformats.org/markup-compatibility/2006">
              <mc:Choice xmlns:v="urn:schemas-microsoft-com:vml" Requires="v">
                <p:oleObj spid="_x0000_s18499" name="Equation" r:id="rId5" imgW="1218671" imgH="266584" progId="Equation.DSMT4">
                  <p:embed/>
                </p:oleObj>
              </mc:Choice>
              <mc:Fallback>
                <p:oleObj name="Equation" r:id="rId5" imgW="1218671" imgH="26658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4351" y="2940294"/>
                        <a:ext cx="3191346" cy="68749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42637642"/>
              </p:ext>
            </p:extLst>
          </p:nvPr>
        </p:nvGraphicFramePr>
        <p:xfrm>
          <a:off x="5460782" y="3673469"/>
          <a:ext cx="3377261" cy="669655"/>
        </p:xfrm>
        <a:graphic>
          <a:graphicData uri="http://schemas.openxmlformats.org/presentationml/2006/ole">
            <mc:AlternateContent xmlns:mc="http://schemas.openxmlformats.org/markup-compatibility/2006">
              <mc:Choice xmlns:v="urn:schemas-microsoft-com:vml" Requires="v">
                <p:oleObj spid="_x0000_s18500" name="Equation" r:id="rId7" imgW="1256755" imgH="266584" progId="Equation.DSMT4">
                  <p:embed/>
                </p:oleObj>
              </mc:Choice>
              <mc:Fallback>
                <p:oleObj name="Equation" r:id="rId7" imgW="1256755" imgH="266584"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0782" y="3673469"/>
                        <a:ext cx="3377261" cy="66965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24641776"/>
              </p:ext>
            </p:extLst>
          </p:nvPr>
        </p:nvGraphicFramePr>
        <p:xfrm>
          <a:off x="1010302" y="3684946"/>
          <a:ext cx="2571098" cy="614257"/>
        </p:xfrm>
        <a:graphic>
          <a:graphicData uri="http://schemas.openxmlformats.org/presentationml/2006/ole">
            <mc:AlternateContent xmlns:mc="http://schemas.openxmlformats.org/markup-compatibility/2006">
              <mc:Choice xmlns:v="urn:schemas-microsoft-com:vml" Requires="v">
                <p:oleObj spid="_x0000_s18501" name="Equation" r:id="rId9" imgW="1371600" imgH="266700" progId="Equation.DSMT4">
                  <p:embed/>
                </p:oleObj>
              </mc:Choice>
              <mc:Fallback>
                <p:oleObj name="Equation" r:id="rId9" imgW="1371600" imgH="2667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302" y="3684946"/>
                        <a:ext cx="2571098" cy="614257"/>
                      </a:xfrm>
                      <a:prstGeom prst="rect">
                        <a:avLst/>
                      </a:prstGeom>
                      <a:noFill/>
                    </p:spPr>
                  </p:pic>
                </p:oleObj>
              </mc:Fallback>
            </mc:AlternateContent>
          </a:graphicData>
        </a:graphic>
      </p:graphicFrame>
      <p:sp>
        <p:nvSpPr>
          <p:cNvPr id="11" name="Rectangle 6"/>
          <p:cNvSpPr>
            <a:spLocks noChangeArrowheads="1"/>
          </p:cNvSpPr>
          <p:nvPr/>
        </p:nvSpPr>
        <p:spPr bwMode="auto">
          <a:xfrm>
            <a:off x="4906632" y="2743200"/>
            <a:ext cx="6760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2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32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a:t>
            </a:r>
            <a:r>
              <a:rPr kumimoji="0" lang="vi-VN" altLang="vi-VN" sz="32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vi-VN" sz="32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7"/>
          <p:cNvSpPr>
            <a:spLocks noChangeArrowheads="1"/>
          </p:cNvSpPr>
          <p:nvPr/>
        </p:nvSpPr>
        <p:spPr bwMode="auto">
          <a:xfrm>
            <a:off x="262788" y="3685524"/>
            <a:ext cx="7739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80975" algn="l"/>
                <a:tab pos="3421063" algn="l"/>
                <a:tab pos="4406900" algn="l"/>
              </a:tabLst>
            </a:pPr>
            <a:r>
              <a:rPr kumimoji="0" lang="vi-VN" altLang="vi-VN" sz="32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3200" b="1" i="0"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a:t>
            </a:r>
            <a:r>
              <a:rPr kumimoji="0" lang="vi-VN" altLang="vi-VN" sz="32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vi-VN" sz="3200" b="0" i="0" u="none" strike="noStrike" cap="none" normalizeH="0" baseline="0" dirty="0" smtClean="0">
              <a:ln>
                <a:noFill/>
              </a:ln>
              <a:solidFill>
                <a:schemeClr val="tx1"/>
              </a:solidFill>
              <a:effectLst/>
            </a:endParaRPr>
          </a:p>
        </p:txBody>
      </p:sp>
      <p:sp>
        <p:nvSpPr>
          <p:cNvPr id="13" name="Rectangle 8"/>
          <p:cNvSpPr>
            <a:spLocks noChangeArrowheads="1"/>
          </p:cNvSpPr>
          <p:nvPr/>
        </p:nvSpPr>
        <p:spPr bwMode="auto">
          <a:xfrm>
            <a:off x="4876800" y="3593191"/>
            <a:ext cx="60078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2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32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a:t>
            </a:r>
            <a:r>
              <a:rPr kumimoji="0" lang="vi-VN" altLang="vi-VN" sz="32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vi-VN" sz="32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9"/>
          <p:cNvSpPr>
            <a:spLocks noChangeArrowheads="1"/>
          </p:cNvSpPr>
          <p:nvPr/>
        </p:nvSpPr>
        <p:spPr bwMode="auto">
          <a:xfrm flipV="1">
            <a:off x="2116183" y="6071550"/>
            <a:ext cx="30763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3421063" algn="l"/>
                <a:tab pos="44069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80975" algn="l"/>
                <a:tab pos="3421063" algn="l"/>
                <a:tab pos="4406900" algn="l"/>
              </a:tabLst>
            </a:pPr>
            <a:r>
              <a:rPr kumimoji="0" lang="vi-VN" altLang="vi-VN" sz="1200" b="0" i="0" u="none" strike="noStrike" cap="none" normalizeH="0" baseline="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vi-VN" altLang="vi-VN" sz="1800" b="0" i="0" u="none" strike="noStrike" cap="none" normalizeH="0" baseline="0" smtClean="0">
              <a:ln>
                <a:noFill/>
              </a:ln>
              <a:solidFill>
                <a:schemeClr val="tx1"/>
              </a:solidFill>
              <a:effectLst/>
              <a:latin typeface="Arial" panose="020B0604020202020204" pitchFamily="34" charset="0"/>
            </a:endParaRPr>
          </a:p>
        </p:txBody>
      </p:sp>
      <p:sp>
        <p:nvSpPr>
          <p:cNvPr id="22" name="Oval 21"/>
          <p:cNvSpPr/>
          <p:nvPr/>
        </p:nvSpPr>
        <p:spPr>
          <a:xfrm>
            <a:off x="4876800" y="3713750"/>
            <a:ext cx="424583" cy="5854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640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685800" y="914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1</a:t>
            </a:r>
          </a:p>
        </p:txBody>
      </p:sp>
      <p:sp>
        <p:nvSpPr>
          <p:cNvPr id="149507" name="Rectangle 3"/>
          <p:cNvSpPr>
            <a:spLocks noChangeArrowheads="1"/>
          </p:cNvSpPr>
          <p:nvPr/>
        </p:nvSpPr>
        <p:spPr bwMode="auto">
          <a:xfrm>
            <a:off x="6858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2</a:t>
            </a:r>
          </a:p>
        </p:txBody>
      </p:sp>
      <p:sp>
        <p:nvSpPr>
          <p:cNvPr id="149508" name="Rectangle 4"/>
          <p:cNvSpPr>
            <a:spLocks noChangeArrowheads="1"/>
          </p:cNvSpPr>
          <p:nvPr/>
        </p:nvSpPr>
        <p:spPr bwMode="auto">
          <a:xfrm>
            <a:off x="685800" y="22860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3</a:t>
            </a:r>
          </a:p>
        </p:txBody>
      </p:sp>
      <p:sp>
        <p:nvSpPr>
          <p:cNvPr id="149509" name="Rectangle 5"/>
          <p:cNvSpPr>
            <a:spLocks noChangeArrowheads="1"/>
          </p:cNvSpPr>
          <p:nvPr/>
        </p:nvSpPr>
        <p:spPr bwMode="auto">
          <a:xfrm>
            <a:off x="6858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4</a:t>
            </a:r>
          </a:p>
        </p:txBody>
      </p:sp>
      <p:sp>
        <p:nvSpPr>
          <p:cNvPr id="149510" name="Rectangle 6"/>
          <p:cNvSpPr>
            <a:spLocks noChangeArrowheads="1"/>
          </p:cNvSpPr>
          <p:nvPr/>
        </p:nvSpPr>
        <p:spPr bwMode="auto">
          <a:xfrm>
            <a:off x="685800" y="36576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5</a:t>
            </a:r>
          </a:p>
        </p:txBody>
      </p:sp>
      <p:sp>
        <p:nvSpPr>
          <p:cNvPr id="149511" name="Rectangle 7"/>
          <p:cNvSpPr>
            <a:spLocks noChangeArrowheads="1"/>
          </p:cNvSpPr>
          <p:nvPr/>
        </p:nvSpPr>
        <p:spPr bwMode="auto">
          <a:xfrm>
            <a:off x="6858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6</a:t>
            </a:r>
          </a:p>
        </p:txBody>
      </p:sp>
      <p:sp>
        <p:nvSpPr>
          <p:cNvPr id="149512" name="Rectangle 8"/>
          <p:cNvSpPr>
            <a:spLocks noChangeArrowheads="1"/>
          </p:cNvSpPr>
          <p:nvPr/>
        </p:nvSpPr>
        <p:spPr bwMode="auto">
          <a:xfrm>
            <a:off x="685800" y="5029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7</a:t>
            </a:r>
          </a:p>
        </p:txBody>
      </p:sp>
      <p:sp>
        <p:nvSpPr>
          <p:cNvPr id="149513" name="Rectangle 9"/>
          <p:cNvSpPr>
            <a:spLocks noChangeArrowheads="1"/>
          </p:cNvSpPr>
          <p:nvPr/>
        </p:nvSpPr>
        <p:spPr bwMode="auto">
          <a:xfrm>
            <a:off x="685800" y="914400"/>
            <a:ext cx="609600" cy="6858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1</a:t>
            </a:r>
          </a:p>
        </p:txBody>
      </p:sp>
      <p:sp>
        <p:nvSpPr>
          <p:cNvPr id="149514" name="Rectangle 10"/>
          <p:cNvSpPr>
            <a:spLocks noChangeArrowheads="1"/>
          </p:cNvSpPr>
          <p:nvPr/>
        </p:nvSpPr>
        <p:spPr bwMode="auto">
          <a:xfrm>
            <a:off x="685800" y="1600200"/>
            <a:ext cx="609600" cy="6858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2</a:t>
            </a:r>
          </a:p>
        </p:txBody>
      </p:sp>
      <p:sp>
        <p:nvSpPr>
          <p:cNvPr id="149515" name="Rectangle 11"/>
          <p:cNvSpPr>
            <a:spLocks noChangeArrowheads="1"/>
          </p:cNvSpPr>
          <p:nvPr/>
        </p:nvSpPr>
        <p:spPr bwMode="auto">
          <a:xfrm>
            <a:off x="685800" y="2286000"/>
            <a:ext cx="609600" cy="6858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3</a:t>
            </a:r>
          </a:p>
        </p:txBody>
      </p:sp>
      <p:sp>
        <p:nvSpPr>
          <p:cNvPr id="149516" name="Rectangle 12"/>
          <p:cNvSpPr>
            <a:spLocks noChangeArrowheads="1"/>
          </p:cNvSpPr>
          <p:nvPr/>
        </p:nvSpPr>
        <p:spPr bwMode="auto">
          <a:xfrm>
            <a:off x="685800" y="2971800"/>
            <a:ext cx="609600" cy="6858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4</a:t>
            </a:r>
          </a:p>
        </p:txBody>
      </p:sp>
      <p:sp>
        <p:nvSpPr>
          <p:cNvPr id="149517" name="Rectangle 13"/>
          <p:cNvSpPr>
            <a:spLocks noChangeArrowheads="1"/>
          </p:cNvSpPr>
          <p:nvPr/>
        </p:nvSpPr>
        <p:spPr bwMode="auto">
          <a:xfrm>
            <a:off x="685800" y="3657600"/>
            <a:ext cx="609600" cy="6858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5</a:t>
            </a:r>
          </a:p>
        </p:txBody>
      </p:sp>
      <p:sp>
        <p:nvSpPr>
          <p:cNvPr id="149518" name="Rectangle 14"/>
          <p:cNvSpPr>
            <a:spLocks noChangeArrowheads="1"/>
          </p:cNvSpPr>
          <p:nvPr/>
        </p:nvSpPr>
        <p:spPr bwMode="auto">
          <a:xfrm>
            <a:off x="685800" y="4343400"/>
            <a:ext cx="609600" cy="6858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6</a:t>
            </a:r>
          </a:p>
        </p:txBody>
      </p:sp>
      <p:sp>
        <p:nvSpPr>
          <p:cNvPr id="149519" name="Rectangle 15"/>
          <p:cNvSpPr>
            <a:spLocks noChangeArrowheads="1"/>
          </p:cNvSpPr>
          <p:nvPr/>
        </p:nvSpPr>
        <p:spPr bwMode="auto">
          <a:xfrm>
            <a:off x="685800" y="5029200"/>
            <a:ext cx="609600" cy="6858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D60093"/>
                </a:solidFill>
                <a:latin typeface="Times New Roman" pitchFamily="18" charset="0"/>
              </a:rPr>
              <a:t>7</a:t>
            </a:r>
          </a:p>
        </p:txBody>
      </p:sp>
      <p:sp>
        <p:nvSpPr>
          <p:cNvPr id="57360" name="Rectangle 16"/>
          <p:cNvSpPr>
            <a:spLocks noChangeArrowheads="1"/>
          </p:cNvSpPr>
          <p:nvPr/>
        </p:nvSpPr>
        <p:spPr bwMode="auto">
          <a:xfrm>
            <a:off x="1295400" y="22860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1" name="Rectangle 17"/>
          <p:cNvSpPr>
            <a:spLocks noChangeArrowheads="1"/>
          </p:cNvSpPr>
          <p:nvPr/>
        </p:nvSpPr>
        <p:spPr bwMode="auto">
          <a:xfrm>
            <a:off x="12954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2" name="Rectangle 18"/>
          <p:cNvSpPr>
            <a:spLocks noChangeArrowheads="1"/>
          </p:cNvSpPr>
          <p:nvPr/>
        </p:nvSpPr>
        <p:spPr bwMode="auto">
          <a:xfrm>
            <a:off x="1295400" y="5029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3" name="Rectangle 19"/>
          <p:cNvSpPr>
            <a:spLocks noChangeArrowheads="1"/>
          </p:cNvSpPr>
          <p:nvPr/>
        </p:nvSpPr>
        <p:spPr bwMode="auto">
          <a:xfrm>
            <a:off x="12954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4" name="Rectangle 20"/>
          <p:cNvSpPr>
            <a:spLocks noChangeArrowheads="1"/>
          </p:cNvSpPr>
          <p:nvPr/>
        </p:nvSpPr>
        <p:spPr bwMode="auto">
          <a:xfrm>
            <a:off x="1905000" y="22860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5" name="Rectangle 21"/>
          <p:cNvSpPr>
            <a:spLocks noChangeArrowheads="1"/>
          </p:cNvSpPr>
          <p:nvPr/>
        </p:nvSpPr>
        <p:spPr bwMode="auto">
          <a:xfrm>
            <a:off x="19050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6" name="Rectangle 22"/>
          <p:cNvSpPr>
            <a:spLocks noChangeArrowheads="1"/>
          </p:cNvSpPr>
          <p:nvPr/>
        </p:nvSpPr>
        <p:spPr bwMode="auto">
          <a:xfrm>
            <a:off x="19050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7" name="Rectangle 23"/>
          <p:cNvSpPr>
            <a:spLocks noChangeArrowheads="1"/>
          </p:cNvSpPr>
          <p:nvPr/>
        </p:nvSpPr>
        <p:spPr bwMode="auto">
          <a:xfrm>
            <a:off x="1905000" y="5029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7368" name="Rectangle 24"/>
          <p:cNvSpPr>
            <a:spLocks noChangeArrowheads="1"/>
          </p:cNvSpPr>
          <p:nvPr/>
        </p:nvSpPr>
        <p:spPr bwMode="auto">
          <a:xfrm>
            <a:off x="19050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9" name="Rectangle 25"/>
          <p:cNvSpPr>
            <a:spLocks noChangeArrowheads="1"/>
          </p:cNvSpPr>
          <p:nvPr/>
        </p:nvSpPr>
        <p:spPr bwMode="auto">
          <a:xfrm>
            <a:off x="2514600" y="22860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0" name="Rectangle 26"/>
          <p:cNvSpPr>
            <a:spLocks noChangeArrowheads="1"/>
          </p:cNvSpPr>
          <p:nvPr/>
        </p:nvSpPr>
        <p:spPr bwMode="auto">
          <a:xfrm>
            <a:off x="25146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1" name="Rectangle 27"/>
          <p:cNvSpPr>
            <a:spLocks noChangeArrowheads="1"/>
          </p:cNvSpPr>
          <p:nvPr/>
        </p:nvSpPr>
        <p:spPr bwMode="auto">
          <a:xfrm>
            <a:off x="2514600" y="36576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2" name="Rectangle 28"/>
          <p:cNvSpPr>
            <a:spLocks noChangeArrowheads="1"/>
          </p:cNvSpPr>
          <p:nvPr/>
        </p:nvSpPr>
        <p:spPr bwMode="auto">
          <a:xfrm>
            <a:off x="25146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3" name="Rectangle 29"/>
          <p:cNvSpPr>
            <a:spLocks noChangeArrowheads="1"/>
          </p:cNvSpPr>
          <p:nvPr/>
        </p:nvSpPr>
        <p:spPr bwMode="auto">
          <a:xfrm>
            <a:off x="2514600" y="5029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4" name="Rectangle 30"/>
          <p:cNvSpPr>
            <a:spLocks noChangeArrowheads="1"/>
          </p:cNvSpPr>
          <p:nvPr/>
        </p:nvSpPr>
        <p:spPr bwMode="auto">
          <a:xfrm>
            <a:off x="25146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5" name="Rectangle 31"/>
          <p:cNvSpPr>
            <a:spLocks noChangeArrowheads="1"/>
          </p:cNvSpPr>
          <p:nvPr/>
        </p:nvSpPr>
        <p:spPr bwMode="auto">
          <a:xfrm>
            <a:off x="3124200" y="22860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6" name="Rectangle 32"/>
          <p:cNvSpPr>
            <a:spLocks noChangeArrowheads="1"/>
          </p:cNvSpPr>
          <p:nvPr/>
        </p:nvSpPr>
        <p:spPr bwMode="auto">
          <a:xfrm>
            <a:off x="31242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7" name="Rectangle 33"/>
          <p:cNvSpPr>
            <a:spLocks noChangeArrowheads="1"/>
          </p:cNvSpPr>
          <p:nvPr/>
        </p:nvSpPr>
        <p:spPr bwMode="auto">
          <a:xfrm>
            <a:off x="3124200" y="36576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8" name="Rectangle 34"/>
          <p:cNvSpPr>
            <a:spLocks noChangeArrowheads="1"/>
          </p:cNvSpPr>
          <p:nvPr/>
        </p:nvSpPr>
        <p:spPr bwMode="auto">
          <a:xfrm>
            <a:off x="31242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9" name="Rectangle 35"/>
          <p:cNvSpPr>
            <a:spLocks noChangeArrowheads="1"/>
          </p:cNvSpPr>
          <p:nvPr/>
        </p:nvSpPr>
        <p:spPr bwMode="auto">
          <a:xfrm>
            <a:off x="3124200" y="5029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0" name="Rectangle 36"/>
          <p:cNvSpPr>
            <a:spLocks noChangeArrowheads="1"/>
          </p:cNvSpPr>
          <p:nvPr/>
        </p:nvSpPr>
        <p:spPr bwMode="auto">
          <a:xfrm>
            <a:off x="31242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1" name="Rectangle 37"/>
          <p:cNvSpPr>
            <a:spLocks noChangeArrowheads="1"/>
          </p:cNvSpPr>
          <p:nvPr/>
        </p:nvSpPr>
        <p:spPr bwMode="auto">
          <a:xfrm>
            <a:off x="3733800" y="22860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2" name="Rectangle 38"/>
          <p:cNvSpPr>
            <a:spLocks noChangeArrowheads="1"/>
          </p:cNvSpPr>
          <p:nvPr/>
        </p:nvSpPr>
        <p:spPr bwMode="auto">
          <a:xfrm>
            <a:off x="37338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3" name="Rectangle 39"/>
          <p:cNvSpPr>
            <a:spLocks noChangeArrowheads="1"/>
          </p:cNvSpPr>
          <p:nvPr/>
        </p:nvSpPr>
        <p:spPr bwMode="auto">
          <a:xfrm>
            <a:off x="37338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4" name="Rectangle 40"/>
          <p:cNvSpPr>
            <a:spLocks noChangeArrowheads="1"/>
          </p:cNvSpPr>
          <p:nvPr/>
        </p:nvSpPr>
        <p:spPr bwMode="auto">
          <a:xfrm>
            <a:off x="3733800" y="5029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5" name="Rectangle 41"/>
          <p:cNvSpPr>
            <a:spLocks noChangeArrowheads="1"/>
          </p:cNvSpPr>
          <p:nvPr/>
        </p:nvSpPr>
        <p:spPr bwMode="auto">
          <a:xfrm>
            <a:off x="37338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6" name="Rectangle 42"/>
          <p:cNvSpPr>
            <a:spLocks noChangeArrowheads="1"/>
          </p:cNvSpPr>
          <p:nvPr/>
        </p:nvSpPr>
        <p:spPr bwMode="auto">
          <a:xfrm>
            <a:off x="4343400" y="22860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7" name="Rectangle 43"/>
          <p:cNvSpPr>
            <a:spLocks noChangeArrowheads="1"/>
          </p:cNvSpPr>
          <p:nvPr/>
        </p:nvSpPr>
        <p:spPr bwMode="auto">
          <a:xfrm>
            <a:off x="43434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8" name="Rectangle 44"/>
          <p:cNvSpPr>
            <a:spLocks noChangeArrowheads="1"/>
          </p:cNvSpPr>
          <p:nvPr/>
        </p:nvSpPr>
        <p:spPr bwMode="auto">
          <a:xfrm>
            <a:off x="43434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9" name="Rectangle 45"/>
          <p:cNvSpPr>
            <a:spLocks noChangeArrowheads="1"/>
          </p:cNvSpPr>
          <p:nvPr/>
        </p:nvSpPr>
        <p:spPr bwMode="auto">
          <a:xfrm>
            <a:off x="43434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0" name="Rectangle 46"/>
          <p:cNvSpPr>
            <a:spLocks noChangeArrowheads="1"/>
          </p:cNvSpPr>
          <p:nvPr/>
        </p:nvSpPr>
        <p:spPr bwMode="auto">
          <a:xfrm>
            <a:off x="49530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1" name="Rectangle 47"/>
          <p:cNvSpPr>
            <a:spLocks noChangeArrowheads="1"/>
          </p:cNvSpPr>
          <p:nvPr/>
        </p:nvSpPr>
        <p:spPr bwMode="auto">
          <a:xfrm>
            <a:off x="49530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2" name="Rectangle 48"/>
          <p:cNvSpPr>
            <a:spLocks noChangeArrowheads="1"/>
          </p:cNvSpPr>
          <p:nvPr/>
        </p:nvSpPr>
        <p:spPr bwMode="auto">
          <a:xfrm>
            <a:off x="49530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3" name="Rectangle 49"/>
          <p:cNvSpPr>
            <a:spLocks noChangeArrowheads="1"/>
          </p:cNvSpPr>
          <p:nvPr/>
        </p:nvSpPr>
        <p:spPr bwMode="auto">
          <a:xfrm>
            <a:off x="55626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4" name="Rectangle 50"/>
          <p:cNvSpPr>
            <a:spLocks noChangeArrowheads="1"/>
          </p:cNvSpPr>
          <p:nvPr/>
        </p:nvSpPr>
        <p:spPr bwMode="auto">
          <a:xfrm>
            <a:off x="55626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5" name="Rectangle 51"/>
          <p:cNvSpPr>
            <a:spLocks noChangeArrowheads="1"/>
          </p:cNvSpPr>
          <p:nvPr/>
        </p:nvSpPr>
        <p:spPr bwMode="auto">
          <a:xfrm>
            <a:off x="5562600" y="1600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6" name="Rectangle 52"/>
          <p:cNvSpPr>
            <a:spLocks noChangeArrowheads="1"/>
          </p:cNvSpPr>
          <p:nvPr/>
        </p:nvSpPr>
        <p:spPr bwMode="auto">
          <a:xfrm>
            <a:off x="61722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7" name="Rectangle 53"/>
          <p:cNvSpPr>
            <a:spLocks noChangeArrowheads="1"/>
          </p:cNvSpPr>
          <p:nvPr/>
        </p:nvSpPr>
        <p:spPr bwMode="auto">
          <a:xfrm>
            <a:off x="61722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8" name="Rectangle 54"/>
          <p:cNvSpPr>
            <a:spLocks noChangeArrowheads="1"/>
          </p:cNvSpPr>
          <p:nvPr/>
        </p:nvSpPr>
        <p:spPr bwMode="auto">
          <a:xfrm>
            <a:off x="67818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9" name="Rectangle 55"/>
          <p:cNvSpPr>
            <a:spLocks noChangeArrowheads="1"/>
          </p:cNvSpPr>
          <p:nvPr/>
        </p:nvSpPr>
        <p:spPr bwMode="auto">
          <a:xfrm>
            <a:off x="73914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0" name="Rectangle 56"/>
          <p:cNvSpPr>
            <a:spLocks noChangeArrowheads="1"/>
          </p:cNvSpPr>
          <p:nvPr/>
        </p:nvSpPr>
        <p:spPr bwMode="auto">
          <a:xfrm>
            <a:off x="80010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01" name="Group 57"/>
          <p:cNvGrpSpPr>
            <a:grpSpLocks/>
          </p:cNvGrpSpPr>
          <p:nvPr/>
        </p:nvGrpSpPr>
        <p:grpSpPr bwMode="auto">
          <a:xfrm>
            <a:off x="1295400" y="914400"/>
            <a:ext cx="7315200" cy="685800"/>
            <a:chOff x="816" y="576"/>
            <a:chExt cx="4608" cy="432"/>
          </a:xfrm>
        </p:grpSpPr>
        <p:sp>
          <p:nvSpPr>
            <p:cNvPr id="57505" name="Rectangle 58"/>
            <p:cNvSpPr>
              <a:spLocks noChangeArrowheads="1"/>
            </p:cNvSpPr>
            <p:nvPr/>
          </p:nvSpPr>
          <p:spPr bwMode="auto">
            <a:xfrm>
              <a:off x="816"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06" name="Rectangle 59"/>
            <p:cNvSpPr>
              <a:spLocks noChangeArrowheads="1"/>
            </p:cNvSpPr>
            <p:nvPr/>
          </p:nvSpPr>
          <p:spPr bwMode="auto">
            <a:xfrm>
              <a:off x="1200"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07" name="Rectangle 60"/>
            <p:cNvSpPr>
              <a:spLocks noChangeArrowheads="1"/>
            </p:cNvSpPr>
            <p:nvPr/>
          </p:nvSpPr>
          <p:spPr bwMode="auto">
            <a:xfrm>
              <a:off x="1584"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08" name="Rectangle 61"/>
            <p:cNvSpPr>
              <a:spLocks noChangeArrowheads="1"/>
            </p:cNvSpPr>
            <p:nvPr/>
          </p:nvSpPr>
          <p:spPr bwMode="auto">
            <a:xfrm>
              <a:off x="1968"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09" name="Rectangle 62"/>
            <p:cNvSpPr>
              <a:spLocks noChangeArrowheads="1"/>
            </p:cNvSpPr>
            <p:nvPr/>
          </p:nvSpPr>
          <p:spPr bwMode="auto">
            <a:xfrm>
              <a:off x="2352"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0" name="Rectangle 63"/>
            <p:cNvSpPr>
              <a:spLocks noChangeArrowheads="1"/>
            </p:cNvSpPr>
            <p:nvPr/>
          </p:nvSpPr>
          <p:spPr bwMode="auto">
            <a:xfrm>
              <a:off x="2736"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1" name="Rectangle 64"/>
            <p:cNvSpPr>
              <a:spLocks noChangeArrowheads="1"/>
            </p:cNvSpPr>
            <p:nvPr/>
          </p:nvSpPr>
          <p:spPr bwMode="auto">
            <a:xfrm>
              <a:off x="3120"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2" name="Rectangle 65"/>
            <p:cNvSpPr>
              <a:spLocks noChangeArrowheads="1"/>
            </p:cNvSpPr>
            <p:nvPr/>
          </p:nvSpPr>
          <p:spPr bwMode="auto">
            <a:xfrm>
              <a:off x="3504"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3" name="Rectangle 66"/>
            <p:cNvSpPr>
              <a:spLocks noChangeArrowheads="1"/>
            </p:cNvSpPr>
            <p:nvPr/>
          </p:nvSpPr>
          <p:spPr bwMode="auto">
            <a:xfrm>
              <a:off x="3888"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4" name="Rectangle 67"/>
            <p:cNvSpPr>
              <a:spLocks noChangeArrowheads="1"/>
            </p:cNvSpPr>
            <p:nvPr/>
          </p:nvSpPr>
          <p:spPr bwMode="auto">
            <a:xfrm>
              <a:off x="4272"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5" name="Rectangle 68"/>
            <p:cNvSpPr>
              <a:spLocks noChangeArrowheads="1"/>
            </p:cNvSpPr>
            <p:nvPr/>
          </p:nvSpPr>
          <p:spPr bwMode="auto">
            <a:xfrm>
              <a:off x="4656"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6" name="Rectangle 69"/>
            <p:cNvSpPr>
              <a:spLocks noChangeArrowheads="1"/>
            </p:cNvSpPr>
            <p:nvPr/>
          </p:nvSpPr>
          <p:spPr bwMode="auto">
            <a:xfrm>
              <a:off x="5040"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9574" name="Group 70"/>
          <p:cNvGrpSpPr>
            <a:grpSpLocks/>
          </p:cNvGrpSpPr>
          <p:nvPr/>
        </p:nvGrpSpPr>
        <p:grpSpPr bwMode="auto">
          <a:xfrm>
            <a:off x="1295400" y="914400"/>
            <a:ext cx="7315200" cy="685800"/>
            <a:chOff x="816" y="576"/>
            <a:chExt cx="4608" cy="432"/>
          </a:xfrm>
        </p:grpSpPr>
        <p:sp>
          <p:nvSpPr>
            <p:cNvPr id="57493" name="Rectangle 71"/>
            <p:cNvSpPr>
              <a:spLocks noChangeArrowheads="1"/>
            </p:cNvSpPr>
            <p:nvPr/>
          </p:nvSpPr>
          <p:spPr bwMode="auto">
            <a:xfrm>
              <a:off x="816"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C</a:t>
              </a:r>
            </a:p>
          </p:txBody>
        </p:sp>
        <p:sp>
          <p:nvSpPr>
            <p:cNvPr id="57494" name="Rectangle 72"/>
            <p:cNvSpPr>
              <a:spLocks noChangeArrowheads="1"/>
            </p:cNvSpPr>
            <p:nvPr/>
          </p:nvSpPr>
          <p:spPr bwMode="auto">
            <a:xfrm>
              <a:off x="1200"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A</a:t>
              </a:r>
            </a:p>
          </p:txBody>
        </p:sp>
        <p:sp>
          <p:nvSpPr>
            <p:cNvPr id="57495" name="Rectangle 73"/>
            <p:cNvSpPr>
              <a:spLocks noChangeArrowheads="1"/>
            </p:cNvSpPr>
            <p:nvPr/>
          </p:nvSpPr>
          <p:spPr bwMode="auto">
            <a:xfrm>
              <a:off x="1584"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C</a:t>
              </a:r>
            </a:p>
          </p:txBody>
        </p:sp>
        <p:sp>
          <p:nvSpPr>
            <p:cNvPr id="57496" name="Rectangle 74"/>
            <p:cNvSpPr>
              <a:spLocks noChangeArrowheads="1"/>
            </p:cNvSpPr>
            <p:nvPr/>
          </p:nvSpPr>
          <p:spPr bwMode="auto">
            <a:xfrm>
              <a:off x="1968"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B</a:t>
              </a:r>
            </a:p>
          </p:txBody>
        </p:sp>
        <p:sp>
          <p:nvSpPr>
            <p:cNvPr id="57497" name="Rectangle 75"/>
            <p:cNvSpPr>
              <a:spLocks noChangeArrowheads="1"/>
            </p:cNvSpPr>
            <p:nvPr/>
          </p:nvSpPr>
          <p:spPr bwMode="auto">
            <a:xfrm>
              <a:off x="2352"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O</a:t>
              </a:r>
            </a:p>
          </p:txBody>
        </p:sp>
        <p:sp>
          <p:nvSpPr>
            <p:cNvPr id="57498" name="Rectangle 76"/>
            <p:cNvSpPr>
              <a:spLocks noChangeArrowheads="1"/>
            </p:cNvSpPr>
            <p:nvPr/>
          </p:nvSpPr>
          <p:spPr bwMode="auto">
            <a:xfrm>
              <a:off x="2736"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N</a:t>
              </a:r>
            </a:p>
          </p:txBody>
        </p:sp>
        <p:sp>
          <p:nvSpPr>
            <p:cNvPr id="57499" name="Rectangle 77"/>
            <p:cNvSpPr>
              <a:spLocks noChangeArrowheads="1"/>
            </p:cNvSpPr>
            <p:nvPr/>
          </p:nvSpPr>
          <p:spPr bwMode="auto">
            <a:xfrm>
              <a:off x="3120"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Đ</a:t>
              </a:r>
            </a:p>
          </p:txBody>
        </p:sp>
        <p:sp>
          <p:nvSpPr>
            <p:cNvPr id="57500" name="Rectangle 78"/>
            <p:cNvSpPr>
              <a:spLocks noChangeArrowheads="1"/>
            </p:cNvSpPr>
            <p:nvPr/>
          </p:nvSpPr>
          <p:spPr bwMode="auto">
            <a:xfrm>
              <a:off x="3504"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I</a:t>
              </a:r>
            </a:p>
          </p:txBody>
        </p:sp>
        <p:sp>
          <p:nvSpPr>
            <p:cNvPr id="57501" name="Rectangle 79"/>
            <p:cNvSpPr>
              <a:spLocks noChangeArrowheads="1"/>
            </p:cNvSpPr>
            <p:nvPr/>
          </p:nvSpPr>
          <p:spPr bwMode="auto">
            <a:xfrm>
              <a:off x="3888"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O</a:t>
              </a:r>
            </a:p>
          </p:txBody>
        </p:sp>
        <p:sp>
          <p:nvSpPr>
            <p:cNvPr id="57502" name="Rectangle 80"/>
            <p:cNvSpPr>
              <a:spLocks noChangeArrowheads="1"/>
            </p:cNvSpPr>
            <p:nvPr/>
          </p:nvSpPr>
          <p:spPr bwMode="auto">
            <a:xfrm>
              <a:off x="4272"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X</a:t>
              </a:r>
            </a:p>
          </p:txBody>
        </p:sp>
        <p:sp>
          <p:nvSpPr>
            <p:cNvPr id="57503" name="Rectangle 81"/>
            <p:cNvSpPr>
              <a:spLocks noChangeArrowheads="1"/>
            </p:cNvSpPr>
            <p:nvPr/>
          </p:nvSpPr>
          <p:spPr bwMode="auto">
            <a:xfrm>
              <a:off x="4656"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I</a:t>
              </a:r>
            </a:p>
          </p:txBody>
        </p:sp>
        <p:sp>
          <p:nvSpPr>
            <p:cNvPr id="57504" name="Rectangle 82"/>
            <p:cNvSpPr>
              <a:spLocks noChangeArrowheads="1"/>
            </p:cNvSpPr>
            <p:nvPr/>
          </p:nvSpPr>
          <p:spPr bwMode="auto">
            <a:xfrm>
              <a:off x="5040" y="57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T</a:t>
              </a:r>
            </a:p>
          </p:txBody>
        </p:sp>
      </p:grpSp>
      <p:grpSp>
        <p:nvGrpSpPr>
          <p:cNvPr id="149587" name="Group 83"/>
          <p:cNvGrpSpPr>
            <a:grpSpLocks/>
          </p:cNvGrpSpPr>
          <p:nvPr/>
        </p:nvGrpSpPr>
        <p:grpSpPr bwMode="auto">
          <a:xfrm>
            <a:off x="1295400" y="1600200"/>
            <a:ext cx="4876800" cy="685800"/>
            <a:chOff x="816" y="1008"/>
            <a:chExt cx="3072" cy="432"/>
          </a:xfrm>
        </p:grpSpPr>
        <p:sp>
          <p:nvSpPr>
            <p:cNvPr id="57485" name="Rectangle 84"/>
            <p:cNvSpPr>
              <a:spLocks noChangeArrowheads="1"/>
            </p:cNvSpPr>
            <p:nvPr/>
          </p:nvSpPr>
          <p:spPr bwMode="auto">
            <a:xfrm>
              <a:off x="816"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H</a:t>
              </a:r>
            </a:p>
          </p:txBody>
        </p:sp>
        <p:sp>
          <p:nvSpPr>
            <p:cNvPr id="57486" name="Rectangle 85"/>
            <p:cNvSpPr>
              <a:spLocks noChangeArrowheads="1"/>
            </p:cNvSpPr>
            <p:nvPr/>
          </p:nvSpPr>
          <p:spPr bwMode="auto">
            <a:xfrm>
              <a:off x="1200"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O</a:t>
              </a:r>
            </a:p>
          </p:txBody>
        </p:sp>
        <p:sp>
          <p:nvSpPr>
            <p:cNvPr id="57487" name="Rectangle 86"/>
            <p:cNvSpPr>
              <a:spLocks noChangeArrowheads="1"/>
            </p:cNvSpPr>
            <p:nvPr/>
          </p:nvSpPr>
          <p:spPr bwMode="auto">
            <a:xfrm>
              <a:off x="1584"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Ạ</a:t>
              </a:r>
            </a:p>
          </p:txBody>
        </p:sp>
        <p:sp>
          <p:nvSpPr>
            <p:cNvPr id="57488" name="Rectangle 87"/>
            <p:cNvSpPr>
              <a:spLocks noChangeArrowheads="1"/>
            </p:cNvSpPr>
            <p:nvPr/>
          </p:nvSpPr>
          <p:spPr bwMode="auto">
            <a:xfrm>
              <a:off x="1968"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T</a:t>
              </a:r>
            </a:p>
          </p:txBody>
        </p:sp>
        <p:sp>
          <p:nvSpPr>
            <p:cNvPr id="57489" name="Rectangle 88"/>
            <p:cNvSpPr>
              <a:spLocks noChangeArrowheads="1"/>
            </p:cNvSpPr>
            <p:nvPr/>
          </p:nvSpPr>
          <p:spPr bwMode="auto">
            <a:xfrm>
              <a:off x="2352"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T</a:t>
              </a:r>
            </a:p>
          </p:txBody>
        </p:sp>
        <p:sp>
          <p:nvSpPr>
            <p:cNvPr id="57490" name="Rectangle 89"/>
            <p:cNvSpPr>
              <a:spLocks noChangeArrowheads="1"/>
            </p:cNvSpPr>
            <p:nvPr/>
          </p:nvSpPr>
          <p:spPr bwMode="auto">
            <a:xfrm>
              <a:off x="2736"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Í</a:t>
              </a:r>
            </a:p>
          </p:txBody>
        </p:sp>
        <p:sp>
          <p:nvSpPr>
            <p:cNvPr id="57491" name="Rectangle 90"/>
            <p:cNvSpPr>
              <a:spLocks noChangeArrowheads="1"/>
            </p:cNvSpPr>
            <p:nvPr/>
          </p:nvSpPr>
          <p:spPr bwMode="auto">
            <a:xfrm>
              <a:off x="3120"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N</a:t>
              </a:r>
            </a:p>
          </p:txBody>
        </p:sp>
        <p:sp>
          <p:nvSpPr>
            <p:cNvPr id="57492" name="Rectangle 91"/>
            <p:cNvSpPr>
              <a:spLocks noChangeArrowheads="1"/>
            </p:cNvSpPr>
            <p:nvPr/>
          </p:nvSpPr>
          <p:spPr bwMode="auto">
            <a:xfrm>
              <a:off x="3504" y="100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H</a:t>
              </a:r>
            </a:p>
          </p:txBody>
        </p:sp>
      </p:grpSp>
      <p:grpSp>
        <p:nvGrpSpPr>
          <p:cNvPr id="149596" name="Group 92"/>
          <p:cNvGrpSpPr>
            <a:grpSpLocks/>
          </p:cNvGrpSpPr>
          <p:nvPr/>
        </p:nvGrpSpPr>
        <p:grpSpPr bwMode="auto">
          <a:xfrm>
            <a:off x="1295400" y="2286000"/>
            <a:ext cx="3657600" cy="685800"/>
            <a:chOff x="816" y="1440"/>
            <a:chExt cx="2304" cy="432"/>
          </a:xfrm>
        </p:grpSpPr>
        <p:sp>
          <p:nvSpPr>
            <p:cNvPr id="57479" name="Rectangle 93"/>
            <p:cNvSpPr>
              <a:spLocks noChangeArrowheads="1"/>
            </p:cNvSpPr>
            <p:nvPr/>
          </p:nvSpPr>
          <p:spPr bwMode="auto">
            <a:xfrm>
              <a:off x="816" y="1440"/>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O</a:t>
              </a:r>
            </a:p>
          </p:txBody>
        </p:sp>
        <p:sp>
          <p:nvSpPr>
            <p:cNvPr id="57480" name="Rectangle 94"/>
            <p:cNvSpPr>
              <a:spLocks noChangeArrowheads="1"/>
            </p:cNvSpPr>
            <p:nvPr/>
          </p:nvSpPr>
          <p:spPr bwMode="auto">
            <a:xfrm>
              <a:off x="1200" y="1440"/>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X</a:t>
              </a:r>
            </a:p>
          </p:txBody>
        </p:sp>
        <p:sp>
          <p:nvSpPr>
            <p:cNvPr id="57481" name="Rectangle 95"/>
            <p:cNvSpPr>
              <a:spLocks noChangeArrowheads="1"/>
            </p:cNvSpPr>
            <p:nvPr/>
          </p:nvSpPr>
          <p:spPr bwMode="auto">
            <a:xfrm>
              <a:off x="1584" y="1440"/>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I</a:t>
              </a:r>
            </a:p>
          </p:txBody>
        </p:sp>
        <p:sp>
          <p:nvSpPr>
            <p:cNvPr id="57482" name="Rectangle 96"/>
            <p:cNvSpPr>
              <a:spLocks noChangeArrowheads="1"/>
            </p:cNvSpPr>
            <p:nvPr/>
          </p:nvSpPr>
          <p:spPr bwMode="auto">
            <a:xfrm>
              <a:off x="1968" y="1440"/>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H</a:t>
              </a:r>
            </a:p>
          </p:txBody>
        </p:sp>
        <p:sp>
          <p:nvSpPr>
            <p:cNvPr id="57483" name="Rectangle 97"/>
            <p:cNvSpPr>
              <a:spLocks noChangeArrowheads="1"/>
            </p:cNvSpPr>
            <p:nvPr/>
          </p:nvSpPr>
          <p:spPr bwMode="auto">
            <a:xfrm>
              <a:off x="2352" y="1440"/>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O</a:t>
              </a:r>
            </a:p>
          </p:txBody>
        </p:sp>
        <p:sp>
          <p:nvSpPr>
            <p:cNvPr id="57484" name="Rectangle 98"/>
            <p:cNvSpPr>
              <a:spLocks noChangeArrowheads="1"/>
            </p:cNvSpPr>
            <p:nvPr/>
          </p:nvSpPr>
          <p:spPr bwMode="auto">
            <a:xfrm>
              <a:off x="2736" y="1440"/>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Á</a:t>
              </a:r>
            </a:p>
          </p:txBody>
        </p:sp>
      </p:grpSp>
      <p:sp>
        <p:nvSpPr>
          <p:cNvPr id="57405" name="Rectangle 99"/>
          <p:cNvSpPr>
            <a:spLocks noChangeArrowheads="1"/>
          </p:cNvSpPr>
          <p:nvPr/>
        </p:nvSpPr>
        <p:spPr bwMode="auto">
          <a:xfrm>
            <a:off x="1295400" y="36576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0000FF"/>
              </a:solidFill>
              <a:latin typeface="Times New Roman" pitchFamily="18" charset="0"/>
            </a:endParaRPr>
          </a:p>
        </p:txBody>
      </p:sp>
      <p:sp>
        <p:nvSpPr>
          <p:cNvPr id="57406" name="Rectangle 100"/>
          <p:cNvSpPr>
            <a:spLocks noChangeArrowheads="1"/>
          </p:cNvSpPr>
          <p:nvPr/>
        </p:nvSpPr>
        <p:spPr bwMode="auto">
          <a:xfrm>
            <a:off x="8610600" y="43434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05" name="Text Box 101"/>
          <p:cNvSpPr txBox="1">
            <a:spLocks noChangeArrowheads="1"/>
          </p:cNvSpPr>
          <p:nvPr/>
        </p:nvSpPr>
        <p:spPr bwMode="auto">
          <a:xfrm>
            <a:off x="533400" y="60198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1. Sản phẩm thu được khi cacbon cháy trong không khí là?</a:t>
            </a:r>
          </a:p>
        </p:txBody>
      </p:sp>
      <p:sp>
        <p:nvSpPr>
          <p:cNvPr id="149606" name="Text Box 102"/>
          <p:cNvSpPr txBox="1">
            <a:spLocks noChangeArrowheads="1"/>
          </p:cNvSpPr>
          <p:nvPr/>
        </p:nvSpPr>
        <p:spPr bwMode="auto">
          <a:xfrm>
            <a:off x="533400" y="60198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2. Loại than nào dùng để làm mặt nạ phòng độc?</a:t>
            </a:r>
          </a:p>
        </p:txBody>
      </p:sp>
      <p:grpSp>
        <p:nvGrpSpPr>
          <p:cNvPr id="149607" name="Group 103"/>
          <p:cNvGrpSpPr>
            <a:grpSpLocks/>
          </p:cNvGrpSpPr>
          <p:nvPr/>
        </p:nvGrpSpPr>
        <p:grpSpPr bwMode="auto">
          <a:xfrm>
            <a:off x="533400" y="5700713"/>
            <a:ext cx="7696200" cy="1004887"/>
            <a:chOff x="432" y="3351"/>
            <a:chExt cx="4848" cy="633"/>
          </a:xfrm>
        </p:grpSpPr>
        <p:sp>
          <p:nvSpPr>
            <p:cNvPr id="57471" name="Text Box 104"/>
            <p:cNvSpPr txBox="1">
              <a:spLocks noChangeArrowheads="1"/>
            </p:cNvSpPr>
            <p:nvPr/>
          </p:nvSpPr>
          <p:spPr bwMode="auto">
            <a:xfrm>
              <a:off x="432" y="3351"/>
              <a:ext cx="484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3. Phản ứng sau Cacbon thể hiện tính chất gì?</a:t>
              </a:r>
            </a:p>
            <a:p>
              <a:pPr eaLnBrk="1" hangingPunct="1">
                <a:spcBef>
                  <a:spcPct val="50000"/>
                </a:spcBef>
              </a:pPr>
              <a:endParaRPr lang="en-US" sz="2400">
                <a:latin typeface="Times New Roman" pitchFamily="18" charset="0"/>
              </a:endParaRPr>
            </a:p>
          </p:txBody>
        </p:sp>
        <p:grpSp>
          <p:nvGrpSpPr>
            <p:cNvPr id="57472" name="Group 105"/>
            <p:cNvGrpSpPr>
              <a:grpSpLocks/>
            </p:cNvGrpSpPr>
            <p:nvPr/>
          </p:nvGrpSpPr>
          <p:grpSpPr bwMode="auto">
            <a:xfrm>
              <a:off x="1392" y="3504"/>
              <a:ext cx="2389" cy="384"/>
              <a:chOff x="1392" y="3504"/>
              <a:chExt cx="2389" cy="384"/>
            </a:xfrm>
          </p:grpSpPr>
          <p:sp>
            <p:nvSpPr>
              <p:cNvPr id="57473" name="Text Box 106"/>
              <p:cNvSpPr txBox="1">
                <a:spLocks noChangeArrowheads="1"/>
              </p:cNvSpPr>
              <p:nvPr/>
            </p:nvSpPr>
            <p:spPr bwMode="auto">
              <a:xfrm>
                <a:off x="1872" y="3600"/>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a:solidFill>
                      <a:srgbClr val="6600CC"/>
                    </a:solidFill>
                    <a:latin typeface="Times New Roman" pitchFamily="18" charset="0"/>
                  </a:rPr>
                  <a:t>+</a:t>
                </a:r>
              </a:p>
            </p:txBody>
          </p:sp>
          <p:sp>
            <p:nvSpPr>
              <p:cNvPr id="57474" name="Text Box 107"/>
              <p:cNvSpPr txBox="1">
                <a:spLocks noChangeArrowheads="1"/>
              </p:cNvSpPr>
              <p:nvPr/>
            </p:nvSpPr>
            <p:spPr bwMode="auto">
              <a:xfrm>
                <a:off x="1392" y="3600"/>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3C</a:t>
                </a:r>
              </a:p>
            </p:txBody>
          </p:sp>
          <p:sp>
            <p:nvSpPr>
              <p:cNvPr id="57475" name="Text Box 108"/>
              <p:cNvSpPr txBox="1">
                <a:spLocks noChangeArrowheads="1"/>
              </p:cNvSpPr>
              <p:nvPr/>
            </p:nvSpPr>
            <p:spPr bwMode="auto">
              <a:xfrm>
                <a:off x="2112" y="3600"/>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4Al</a:t>
                </a:r>
              </a:p>
            </p:txBody>
          </p:sp>
          <p:sp>
            <p:nvSpPr>
              <p:cNvPr id="57476" name="Line 109"/>
              <p:cNvSpPr>
                <a:spLocks noChangeShapeType="1"/>
              </p:cNvSpPr>
              <p:nvPr/>
            </p:nvSpPr>
            <p:spPr bwMode="auto">
              <a:xfrm>
                <a:off x="2496" y="3744"/>
                <a:ext cx="528" cy="0"/>
              </a:xfrm>
              <a:prstGeom prst="line">
                <a:avLst/>
              </a:prstGeom>
              <a:noFill/>
              <a:ln w="952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77" name="Text Box 110"/>
              <p:cNvSpPr txBox="1">
                <a:spLocks noChangeArrowheads="1"/>
              </p:cNvSpPr>
              <p:nvPr/>
            </p:nvSpPr>
            <p:spPr bwMode="auto">
              <a:xfrm>
                <a:off x="3206" y="3600"/>
                <a:ext cx="5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sz="2400" b="1">
                    <a:solidFill>
                      <a:srgbClr val="6600CC"/>
                    </a:solidFill>
                    <a:latin typeface="Times New Roman" pitchFamily="18" charset="0"/>
                  </a:rPr>
                  <a:t>Al</a:t>
                </a:r>
                <a:r>
                  <a:rPr lang="en-US" sz="2400" b="1" baseline="-25000">
                    <a:solidFill>
                      <a:srgbClr val="6600CC"/>
                    </a:solidFill>
                    <a:latin typeface="Times New Roman" pitchFamily="18" charset="0"/>
                  </a:rPr>
                  <a:t>4</a:t>
                </a:r>
                <a:r>
                  <a:rPr lang="en-US" sz="2400" b="1">
                    <a:solidFill>
                      <a:srgbClr val="6600CC"/>
                    </a:solidFill>
                    <a:latin typeface="Times New Roman" pitchFamily="18" charset="0"/>
                  </a:rPr>
                  <a:t>C</a:t>
                </a:r>
                <a:r>
                  <a:rPr lang="en-US" sz="2400" b="1" baseline="-25000">
                    <a:solidFill>
                      <a:srgbClr val="6600CC"/>
                    </a:solidFill>
                    <a:latin typeface="Times New Roman" pitchFamily="18" charset="0"/>
                  </a:rPr>
                  <a:t>3</a:t>
                </a:r>
                <a:endParaRPr lang="en-US" sz="2400" b="1">
                  <a:solidFill>
                    <a:srgbClr val="6600CC"/>
                  </a:solidFill>
                  <a:latin typeface="Times New Roman" pitchFamily="18" charset="0"/>
                </a:endParaRPr>
              </a:p>
            </p:txBody>
          </p:sp>
          <p:sp>
            <p:nvSpPr>
              <p:cNvPr id="57478" name="Text Box 111"/>
              <p:cNvSpPr txBox="1">
                <a:spLocks noChangeArrowheads="1"/>
              </p:cNvSpPr>
              <p:nvPr/>
            </p:nvSpPr>
            <p:spPr bwMode="auto">
              <a:xfrm>
                <a:off x="2640" y="3504"/>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t</a:t>
                </a:r>
                <a:r>
                  <a:rPr lang="en-US" sz="2400" b="1" baseline="30000">
                    <a:solidFill>
                      <a:srgbClr val="6600CC"/>
                    </a:solidFill>
                    <a:latin typeface="Times New Roman" pitchFamily="18" charset="0"/>
                  </a:rPr>
                  <a:t>o</a:t>
                </a:r>
                <a:endParaRPr lang="en-US" sz="2400" b="1">
                  <a:solidFill>
                    <a:srgbClr val="6600CC"/>
                  </a:solidFill>
                  <a:latin typeface="Times New Roman" pitchFamily="18" charset="0"/>
                </a:endParaRPr>
              </a:p>
            </p:txBody>
          </p:sp>
        </p:grpSp>
      </p:grpSp>
      <p:sp>
        <p:nvSpPr>
          <p:cNvPr id="149616" name="Text Box 112"/>
          <p:cNvSpPr txBox="1">
            <a:spLocks noChangeArrowheads="1"/>
          </p:cNvSpPr>
          <p:nvPr/>
        </p:nvSpPr>
        <p:spPr bwMode="auto">
          <a:xfrm>
            <a:off x="533400" y="6019800"/>
            <a:ext cx="571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4. Cấu trúc của kim cương?</a:t>
            </a:r>
          </a:p>
        </p:txBody>
      </p:sp>
      <p:sp>
        <p:nvSpPr>
          <p:cNvPr id="57411" name="Rectangle 113"/>
          <p:cNvSpPr>
            <a:spLocks noChangeArrowheads="1"/>
          </p:cNvSpPr>
          <p:nvPr/>
        </p:nvSpPr>
        <p:spPr bwMode="auto">
          <a:xfrm>
            <a:off x="1295400" y="29718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0000FF"/>
              </a:solidFill>
              <a:latin typeface="Times New Roman" pitchFamily="18" charset="0"/>
            </a:endParaRPr>
          </a:p>
        </p:txBody>
      </p:sp>
      <p:grpSp>
        <p:nvGrpSpPr>
          <p:cNvPr id="149618" name="Group 114"/>
          <p:cNvGrpSpPr>
            <a:grpSpLocks/>
          </p:cNvGrpSpPr>
          <p:nvPr/>
        </p:nvGrpSpPr>
        <p:grpSpPr bwMode="auto">
          <a:xfrm>
            <a:off x="1295400" y="2971800"/>
            <a:ext cx="5486400" cy="685800"/>
            <a:chOff x="816" y="1872"/>
            <a:chExt cx="3456" cy="432"/>
          </a:xfrm>
        </p:grpSpPr>
        <p:sp>
          <p:nvSpPr>
            <p:cNvPr id="57462" name="Rectangle 115"/>
            <p:cNvSpPr>
              <a:spLocks noChangeArrowheads="1"/>
            </p:cNvSpPr>
            <p:nvPr/>
          </p:nvSpPr>
          <p:spPr bwMode="auto">
            <a:xfrm>
              <a:off x="1200"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Ứ</a:t>
              </a:r>
            </a:p>
          </p:txBody>
        </p:sp>
        <p:sp>
          <p:nvSpPr>
            <p:cNvPr id="57463" name="Rectangle 116"/>
            <p:cNvSpPr>
              <a:spLocks noChangeArrowheads="1"/>
            </p:cNvSpPr>
            <p:nvPr/>
          </p:nvSpPr>
          <p:spPr bwMode="auto">
            <a:xfrm>
              <a:off x="1584"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D</a:t>
              </a:r>
            </a:p>
          </p:txBody>
        </p:sp>
        <p:sp>
          <p:nvSpPr>
            <p:cNvPr id="57464" name="Rectangle 117"/>
            <p:cNvSpPr>
              <a:spLocks noChangeArrowheads="1"/>
            </p:cNvSpPr>
            <p:nvPr/>
          </p:nvSpPr>
          <p:spPr bwMode="auto">
            <a:xfrm>
              <a:off x="1968"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I</a:t>
              </a:r>
            </a:p>
          </p:txBody>
        </p:sp>
        <p:sp>
          <p:nvSpPr>
            <p:cNvPr id="57465" name="Rectangle 118"/>
            <p:cNvSpPr>
              <a:spLocks noChangeArrowheads="1"/>
            </p:cNvSpPr>
            <p:nvPr/>
          </p:nvSpPr>
          <p:spPr bwMode="auto">
            <a:xfrm>
              <a:off x="2352"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Ệ</a:t>
              </a:r>
            </a:p>
          </p:txBody>
        </p:sp>
        <p:sp>
          <p:nvSpPr>
            <p:cNvPr id="57466" name="Rectangle 119"/>
            <p:cNvSpPr>
              <a:spLocks noChangeArrowheads="1"/>
            </p:cNvSpPr>
            <p:nvPr/>
          </p:nvSpPr>
          <p:spPr bwMode="auto">
            <a:xfrm>
              <a:off x="2736"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N</a:t>
              </a:r>
            </a:p>
          </p:txBody>
        </p:sp>
        <p:sp>
          <p:nvSpPr>
            <p:cNvPr id="57467" name="Rectangle 120"/>
            <p:cNvSpPr>
              <a:spLocks noChangeArrowheads="1"/>
            </p:cNvSpPr>
            <p:nvPr/>
          </p:nvSpPr>
          <p:spPr bwMode="auto">
            <a:xfrm>
              <a:off x="3120"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Đ</a:t>
              </a:r>
            </a:p>
          </p:txBody>
        </p:sp>
        <p:sp>
          <p:nvSpPr>
            <p:cNvPr id="57468" name="Rectangle 121"/>
            <p:cNvSpPr>
              <a:spLocks noChangeArrowheads="1"/>
            </p:cNvSpPr>
            <p:nvPr/>
          </p:nvSpPr>
          <p:spPr bwMode="auto">
            <a:xfrm>
              <a:off x="3504"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Ề</a:t>
              </a:r>
            </a:p>
          </p:txBody>
        </p:sp>
        <p:sp>
          <p:nvSpPr>
            <p:cNvPr id="57469" name="Rectangle 122"/>
            <p:cNvSpPr>
              <a:spLocks noChangeArrowheads="1"/>
            </p:cNvSpPr>
            <p:nvPr/>
          </p:nvSpPr>
          <p:spPr bwMode="auto">
            <a:xfrm>
              <a:off x="3888"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U</a:t>
              </a:r>
            </a:p>
          </p:txBody>
        </p:sp>
        <p:sp>
          <p:nvSpPr>
            <p:cNvPr id="57470" name="Rectangle 123"/>
            <p:cNvSpPr>
              <a:spLocks noChangeArrowheads="1"/>
            </p:cNvSpPr>
            <p:nvPr/>
          </p:nvSpPr>
          <p:spPr bwMode="auto">
            <a:xfrm>
              <a:off x="816" y="1872"/>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T</a:t>
              </a:r>
            </a:p>
          </p:txBody>
        </p:sp>
      </p:grpSp>
      <p:sp>
        <p:nvSpPr>
          <p:cNvPr id="149628" name="Text Box 124"/>
          <p:cNvSpPr txBox="1">
            <a:spLocks noChangeArrowheads="1"/>
          </p:cNvSpPr>
          <p:nvPr/>
        </p:nvSpPr>
        <p:spPr bwMode="auto">
          <a:xfrm>
            <a:off x="457200" y="60198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5. Vì kim cương rất.... nên dùng làm dao cắt thủy tinh</a:t>
            </a:r>
          </a:p>
        </p:txBody>
      </p:sp>
      <p:grpSp>
        <p:nvGrpSpPr>
          <p:cNvPr id="149629" name="Group 125"/>
          <p:cNvGrpSpPr>
            <a:grpSpLocks/>
          </p:cNvGrpSpPr>
          <p:nvPr/>
        </p:nvGrpSpPr>
        <p:grpSpPr bwMode="auto">
          <a:xfrm>
            <a:off x="1295400" y="5029200"/>
            <a:ext cx="3048000" cy="685800"/>
            <a:chOff x="816" y="3168"/>
            <a:chExt cx="1920" cy="432"/>
          </a:xfrm>
        </p:grpSpPr>
        <p:sp>
          <p:nvSpPr>
            <p:cNvPr id="57457" name="Rectangle 126"/>
            <p:cNvSpPr>
              <a:spLocks noChangeArrowheads="1"/>
            </p:cNvSpPr>
            <p:nvPr/>
          </p:nvSpPr>
          <p:spPr bwMode="auto">
            <a:xfrm>
              <a:off x="816" y="316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M</a:t>
              </a:r>
            </a:p>
          </p:txBody>
        </p:sp>
        <p:sp>
          <p:nvSpPr>
            <p:cNvPr id="57458" name="Rectangle 127"/>
            <p:cNvSpPr>
              <a:spLocks noChangeArrowheads="1"/>
            </p:cNvSpPr>
            <p:nvPr/>
          </p:nvSpPr>
          <p:spPr bwMode="auto">
            <a:xfrm>
              <a:off x="1200" y="316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dirty="0" smtClean="0">
                  <a:solidFill>
                    <a:srgbClr val="0000FF"/>
                  </a:solidFill>
                  <a:latin typeface="Times New Roman" pitchFamily="18" charset="0"/>
                </a:rPr>
                <a:t>E</a:t>
              </a:r>
              <a:endParaRPr lang="en-US" sz="2400" b="1" dirty="0">
                <a:solidFill>
                  <a:srgbClr val="0000FF"/>
                </a:solidFill>
                <a:latin typeface="Times New Roman" pitchFamily="18" charset="0"/>
              </a:endParaRPr>
            </a:p>
          </p:txBody>
        </p:sp>
        <p:sp>
          <p:nvSpPr>
            <p:cNvPr id="57459" name="Rectangle 128"/>
            <p:cNvSpPr>
              <a:spLocks noChangeArrowheads="1"/>
            </p:cNvSpPr>
            <p:nvPr/>
          </p:nvSpPr>
          <p:spPr bwMode="auto">
            <a:xfrm>
              <a:off x="1584" y="316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T</a:t>
              </a:r>
            </a:p>
          </p:txBody>
        </p:sp>
        <p:sp>
          <p:nvSpPr>
            <p:cNvPr id="57460" name="Rectangle 129"/>
            <p:cNvSpPr>
              <a:spLocks noChangeArrowheads="1"/>
            </p:cNvSpPr>
            <p:nvPr/>
          </p:nvSpPr>
          <p:spPr bwMode="auto">
            <a:xfrm>
              <a:off x="1968" y="316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A</a:t>
              </a:r>
            </a:p>
          </p:txBody>
        </p:sp>
        <p:sp>
          <p:nvSpPr>
            <p:cNvPr id="57461" name="Rectangle 130"/>
            <p:cNvSpPr>
              <a:spLocks noChangeArrowheads="1"/>
            </p:cNvSpPr>
            <p:nvPr/>
          </p:nvSpPr>
          <p:spPr bwMode="auto">
            <a:xfrm>
              <a:off x="2352" y="3168"/>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N</a:t>
              </a:r>
            </a:p>
          </p:txBody>
        </p:sp>
      </p:grpSp>
      <p:sp>
        <p:nvSpPr>
          <p:cNvPr id="149635" name="Text Box 131"/>
          <p:cNvSpPr txBox="1">
            <a:spLocks noChangeArrowheads="1"/>
          </p:cNvSpPr>
          <p:nvPr/>
        </p:nvSpPr>
        <p:spPr bwMode="auto">
          <a:xfrm>
            <a:off x="0" y="5959475"/>
            <a:ext cx="967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a:solidFill>
                  <a:srgbClr val="6600CC"/>
                </a:solidFill>
                <a:latin typeface="Times New Roman" pitchFamily="18" charset="0"/>
              </a:rPr>
              <a:t>6. Sản phẩm tạo thành khi Cacbon tác dụng với kim loại ở nhiệt độ cao là?</a:t>
            </a:r>
          </a:p>
        </p:txBody>
      </p:sp>
      <p:grpSp>
        <p:nvGrpSpPr>
          <p:cNvPr id="149636" name="Group 132"/>
          <p:cNvGrpSpPr>
            <a:grpSpLocks/>
          </p:cNvGrpSpPr>
          <p:nvPr/>
        </p:nvGrpSpPr>
        <p:grpSpPr bwMode="auto">
          <a:xfrm>
            <a:off x="1295400" y="4343400"/>
            <a:ext cx="7924800" cy="685800"/>
            <a:chOff x="816" y="2736"/>
            <a:chExt cx="4992" cy="432"/>
          </a:xfrm>
        </p:grpSpPr>
        <p:sp>
          <p:nvSpPr>
            <p:cNvPr id="57444" name="Rectangle 133"/>
            <p:cNvSpPr>
              <a:spLocks noChangeArrowheads="1"/>
            </p:cNvSpPr>
            <p:nvPr/>
          </p:nvSpPr>
          <p:spPr bwMode="auto">
            <a:xfrm>
              <a:off x="1200"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A</a:t>
              </a:r>
            </a:p>
          </p:txBody>
        </p:sp>
        <p:sp>
          <p:nvSpPr>
            <p:cNvPr id="57445" name="Rectangle 134"/>
            <p:cNvSpPr>
              <a:spLocks noChangeArrowheads="1"/>
            </p:cNvSpPr>
            <p:nvPr/>
          </p:nvSpPr>
          <p:spPr bwMode="auto">
            <a:xfrm>
              <a:off x="1584"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C</a:t>
              </a:r>
            </a:p>
          </p:txBody>
        </p:sp>
        <p:sp>
          <p:nvSpPr>
            <p:cNvPr id="57446" name="Rectangle 135"/>
            <p:cNvSpPr>
              <a:spLocks noChangeArrowheads="1"/>
            </p:cNvSpPr>
            <p:nvPr/>
          </p:nvSpPr>
          <p:spPr bwMode="auto">
            <a:xfrm>
              <a:off x="1968"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B</a:t>
              </a:r>
            </a:p>
          </p:txBody>
        </p:sp>
        <p:sp>
          <p:nvSpPr>
            <p:cNvPr id="57447" name="Rectangle 136"/>
            <p:cNvSpPr>
              <a:spLocks noChangeArrowheads="1"/>
            </p:cNvSpPr>
            <p:nvPr/>
          </p:nvSpPr>
          <p:spPr bwMode="auto">
            <a:xfrm>
              <a:off x="2352"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U</a:t>
              </a:r>
            </a:p>
          </p:txBody>
        </p:sp>
        <p:sp>
          <p:nvSpPr>
            <p:cNvPr id="57448" name="Rectangle 137"/>
            <p:cNvSpPr>
              <a:spLocks noChangeArrowheads="1"/>
            </p:cNvSpPr>
            <p:nvPr/>
          </p:nvSpPr>
          <p:spPr bwMode="auto">
            <a:xfrm>
              <a:off x="2736"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A</a:t>
              </a:r>
            </a:p>
          </p:txBody>
        </p:sp>
        <p:sp>
          <p:nvSpPr>
            <p:cNvPr id="57449" name="Rectangle 138"/>
            <p:cNvSpPr>
              <a:spLocks noChangeArrowheads="1"/>
            </p:cNvSpPr>
            <p:nvPr/>
          </p:nvSpPr>
          <p:spPr bwMode="auto">
            <a:xfrm>
              <a:off x="3120"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K</a:t>
              </a:r>
            </a:p>
          </p:txBody>
        </p:sp>
        <p:sp>
          <p:nvSpPr>
            <p:cNvPr id="57450" name="Rectangle 139"/>
            <p:cNvSpPr>
              <a:spLocks noChangeArrowheads="1"/>
            </p:cNvSpPr>
            <p:nvPr/>
          </p:nvSpPr>
          <p:spPr bwMode="auto">
            <a:xfrm>
              <a:off x="3504"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I</a:t>
              </a:r>
            </a:p>
          </p:txBody>
        </p:sp>
        <p:sp>
          <p:nvSpPr>
            <p:cNvPr id="57451" name="Rectangle 140"/>
            <p:cNvSpPr>
              <a:spLocks noChangeArrowheads="1"/>
            </p:cNvSpPr>
            <p:nvPr/>
          </p:nvSpPr>
          <p:spPr bwMode="auto">
            <a:xfrm>
              <a:off x="3888"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M</a:t>
              </a:r>
            </a:p>
          </p:txBody>
        </p:sp>
        <p:sp>
          <p:nvSpPr>
            <p:cNvPr id="57452" name="Rectangle 141"/>
            <p:cNvSpPr>
              <a:spLocks noChangeArrowheads="1"/>
            </p:cNvSpPr>
            <p:nvPr/>
          </p:nvSpPr>
          <p:spPr bwMode="auto">
            <a:xfrm>
              <a:off x="4272"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L</a:t>
              </a:r>
            </a:p>
          </p:txBody>
        </p:sp>
        <p:sp>
          <p:nvSpPr>
            <p:cNvPr id="57453" name="Rectangle 142"/>
            <p:cNvSpPr>
              <a:spLocks noChangeArrowheads="1"/>
            </p:cNvSpPr>
            <p:nvPr/>
          </p:nvSpPr>
          <p:spPr bwMode="auto">
            <a:xfrm>
              <a:off x="4656"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O</a:t>
              </a:r>
            </a:p>
          </p:txBody>
        </p:sp>
        <p:sp>
          <p:nvSpPr>
            <p:cNvPr id="57454" name="Rectangle 143"/>
            <p:cNvSpPr>
              <a:spLocks noChangeArrowheads="1"/>
            </p:cNvSpPr>
            <p:nvPr/>
          </p:nvSpPr>
          <p:spPr bwMode="auto">
            <a:xfrm>
              <a:off x="5040"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dirty="0" smtClean="0">
                  <a:solidFill>
                    <a:srgbClr val="0000FF"/>
                  </a:solidFill>
                  <a:latin typeface="Times New Roman" pitchFamily="18" charset="0"/>
                </a:rPr>
                <a:t>Ạ</a:t>
              </a:r>
              <a:endParaRPr lang="en-US" sz="2400" b="1" dirty="0">
                <a:solidFill>
                  <a:srgbClr val="0000FF"/>
                </a:solidFill>
                <a:latin typeface="Times New Roman" pitchFamily="18" charset="0"/>
              </a:endParaRPr>
            </a:p>
          </p:txBody>
        </p:sp>
        <p:sp>
          <p:nvSpPr>
            <p:cNvPr id="57455" name="Rectangle 144"/>
            <p:cNvSpPr>
              <a:spLocks noChangeArrowheads="1"/>
            </p:cNvSpPr>
            <p:nvPr/>
          </p:nvSpPr>
          <p:spPr bwMode="auto">
            <a:xfrm>
              <a:off x="5424"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I</a:t>
              </a:r>
            </a:p>
          </p:txBody>
        </p:sp>
        <p:sp>
          <p:nvSpPr>
            <p:cNvPr id="57456" name="Rectangle 145"/>
            <p:cNvSpPr>
              <a:spLocks noChangeArrowheads="1"/>
            </p:cNvSpPr>
            <p:nvPr/>
          </p:nvSpPr>
          <p:spPr bwMode="auto">
            <a:xfrm>
              <a:off x="816" y="273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C</a:t>
              </a:r>
            </a:p>
          </p:txBody>
        </p:sp>
      </p:grpSp>
      <p:sp>
        <p:nvSpPr>
          <p:cNvPr id="57417" name="Rectangle 146"/>
          <p:cNvSpPr>
            <a:spLocks noChangeArrowheads="1"/>
          </p:cNvSpPr>
          <p:nvPr/>
        </p:nvSpPr>
        <p:spPr bwMode="auto">
          <a:xfrm>
            <a:off x="1905000" y="36576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9651" name="Group 147"/>
          <p:cNvGrpSpPr>
            <a:grpSpLocks/>
          </p:cNvGrpSpPr>
          <p:nvPr/>
        </p:nvGrpSpPr>
        <p:grpSpPr bwMode="auto">
          <a:xfrm>
            <a:off x="1295400" y="3657600"/>
            <a:ext cx="2438400" cy="685800"/>
            <a:chOff x="816" y="2304"/>
            <a:chExt cx="1536" cy="432"/>
          </a:xfrm>
        </p:grpSpPr>
        <p:sp>
          <p:nvSpPr>
            <p:cNvPr id="57440" name="Rectangle 148"/>
            <p:cNvSpPr>
              <a:spLocks noChangeArrowheads="1"/>
            </p:cNvSpPr>
            <p:nvPr/>
          </p:nvSpPr>
          <p:spPr bwMode="auto">
            <a:xfrm>
              <a:off x="1584" y="2304"/>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N</a:t>
              </a:r>
            </a:p>
          </p:txBody>
        </p:sp>
        <p:sp>
          <p:nvSpPr>
            <p:cNvPr id="57441" name="Rectangle 149"/>
            <p:cNvSpPr>
              <a:spLocks noChangeArrowheads="1"/>
            </p:cNvSpPr>
            <p:nvPr/>
          </p:nvSpPr>
          <p:spPr bwMode="auto">
            <a:xfrm>
              <a:off x="1968" y="2304"/>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G</a:t>
              </a:r>
            </a:p>
          </p:txBody>
        </p:sp>
        <p:sp>
          <p:nvSpPr>
            <p:cNvPr id="57442" name="Rectangle 150"/>
            <p:cNvSpPr>
              <a:spLocks noChangeArrowheads="1"/>
            </p:cNvSpPr>
            <p:nvPr/>
          </p:nvSpPr>
          <p:spPr bwMode="auto">
            <a:xfrm>
              <a:off x="816" y="2304"/>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C</a:t>
              </a:r>
            </a:p>
          </p:txBody>
        </p:sp>
        <p:sp>
          <p:nvSpPr>
            <p:cNvPr id="57443" name="Rectangle 151"/>
            <p:cNvSpPr>
              <a:spLocks noChangeArrowheads="1"/>
            </p:cNvSpPr>
            <p:nvPr/>
          </p:nvSpPr>
          <p:spPr bwMode="auto">
            <a:xfrm>
              <a:off x="1200" y="2304"/>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0000FF"/>
                  </a:solidFill>
                  <a:latin typeface="Times New Roman" pitchFamily="18" charset="0"/>
                </a:rPr>
                <a:t>Ứ</a:t>
              </a:r>
            </a:p>
          </p:txBody>
        </p:sp>
      </p:grpSp>
      <p:sp>
        <p:nvSpPr>
          <p:cNvPr id="149656" name="Text Box 152"/>
          <p:cNvSpPr txBox="1">
            <a:spLocks noChangeArrowheads="1"/>
          </p:cNvSpPr>
          <p:nvPr/>
        </p:nvSpPr>
        <p:spPr bwMode="auto">
          <a:xfrm>
            <a:off x="609600" y="6019800"/>
            <a:ext cx="975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dirty="0">
                <a:solidFill>
                  <a:srgbClr val="6600CC"/>
                </a:solidFill>
                <a:latin typeface="Times New Roman" pitchFamily="18" charset="0"/>
              </a:rPr>
              <a:t>7. Than </a:t>
            </a:r>
            <a:r>
              <a:rPr lang="en-US" sz="2400" b="1" dirty="0" err="1">
                <a:solidFill>
                  <a:srgbClr val="6600CC"/>
                </a:solidFill>
                <a:latin typeface="Times New Roman" pitchFamily="18" charset="0"/>
              </a:rPr>
              <a:t>muội</a:t>
            </a:r>
            <a:r>
              <a:rPr lang="en-US" sz="2400" b="1" dirty="0">
                <a:solidFill>
                  <a:srgbClr val="6600CC"/>
                </a:solidFill>
                <a:latin typeface="Times New Roman" pitchFamily="18" charset="0"/>
              </a:rPr>
              <a:t> </a:t>
            </a:r>
            <a:r>
              <a:rPr lang="en-US" sz="2400" b="1" dirty="0" err="1">
                <a:solidFill>
                  <a:srgbClr val="6600CC"/>
                </a:solidFill>
                <a:latin typeface="Times New Roman" pitchFamily="18" charset="0"/>
              </a:rPr>
              <a:t>được</a:t>
            </a:r>
            <a:r>
              <a:rPr lang="en-US" sz="2400" b="1" dirty="0">
                <a:solidFill>
                  <a:srgbClr val="6600CC"/>
                </a:solidFill>
                <a:latin typeface="Times New Roman" pitchFamily="18" charset="0"/>
              </a:rPr>
              <a:t> </a:t>
            </a:r>
            <a:r>
              <a:rPr lang="en-US" sz="2400" b="1" dirty="0" err="1">
                <a:solidFill>
                  <a:srgbClr val="6600CC"/>
                </a:solidFill>
                <a:latin typeface="Times New Roman" pitchFamily="18" charset="0"/>
              </a:rPr>
              <a:t>tạo</a:t>
            </a:r>
            <a:r>
              <a:rPr lang="en-US" sz="2400" b="1" dirty="0">
                <a:solidFill>
                  <a:srgbClr val="6600CC"/>
                </a:solidFill>
                <a:latin typeface="Times New Roman" pitchFamily="18" charset="0"/>
              </a:rPr>
              <a:t> </a:t>
            </a:r>
            <a:r>
              <a:rPr lang="en-US" sz="2400" b="1" dirty="0" err="1">
                <a:solidFill>
                  <a:srgbClr val="6600CC"/>
                </a:solidFill>
                <a:latin typeface="Times New Roman" pitchFamily="18" charset="0"/>
              </a:rPr>
              <a:t>nên</a:t>
            </a:r>
            <a:r>
              <a:rPr lang="en-US" sz="2400" b="1" dirty="0">
                <a:solidFill>
                  <a:srgbClr val="6600CC"/>
                </a:solidFill>
                <a:latin typeface="Times New Roman" pitchFamily="18" charset="0"/>
              </a:rPr>
              <a:t> </a:t>
            </a:r>
            <a:r>
              <a:rPr lang="en-US" sz="2400" b="1" dirty="0" err="1">
                <a:solidFill>
                  <a:srgbClr val="6600CC"/>
                </a:solidFill>
                <a:latin typeface="Times New Roman" pitchFamily="18" charset="0"/>
              </a:rPr>
              <a:t>từ</a:t>
            </a:r>
            <a:r>
              <a:rPr lang="en-US" sz="2400" b="1" dirty="0">
                <a:solidFill>
                  <a:srgbClr val="6600CC"/>
                </a:solidFill>
                <a:latin typeface="Times New Roman" pitchFamily="18" charset="0"/>
              </a:rPr>
              <a:t>?</a:t>
            </a:r>
          </a:p>
        </p:txBody>
      </p:sp>
      <p:grpSp>
        <p:nvGrpSpPr>
          <p:cNvPr id="57420" name="Group 153"/>
          <p:cNvGrpSpPr>
            <a:grpSpLocks/>
          </p:cNvGrpSpPr>
          <p:nvPr/>
        </p:nvGrpSpPr>
        <p:grpSpPr bwMode="auto">
          <a:xfrm>
            <a:off x="1752600" y="152400"/>
            <a:ext cx="4267200" cy="685800"/>
            <a:chOff x="528" y="96"/>
            <a:chExt cx="2688" cy="432"/>
          </a:xfrm>
        </p:grpSpPr>
        <p:sp>
          <p:nvSpPr>
            <p:cNvPr id="57433" name="Rectangle 154"/>
            <p:cNvSpPr>
              <a:spLocks noChangeArrowheads="1"/>
            </p:cNvSpPr>
            <p:nvPr/>
          </p:nvSpPr>
          <p:spPr bwMode="auto">
            <a:xfrm>
              <a:off x="528"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D60093"/>
                </a:solidFill>
                <a:latin typeface="Times New Roman" pitchFamily="18" charset="0"/>
              </a:endParaRPr>
            </a:p>
          </p:txBody>
        </p:sp>
        <p:sp>
          <p:nvSpPr>
            <p:cNvPr id="57434" name="Rectangle 155"/>
            <p:cNvSpPr>
              <a:spLocks noChangeArrowheads="1"/>
            </p:cNvSpPr>
            <p:nvPr/>
          </p:nvSpPr>
          <p:spPr bwMode="auto">
            <a:xfrm>
              <a:off x="912"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D60093"/>
                </a:solidFill>
                <a:latin typeface="Times New Roman" pitchFamily="18" charset="0"/>
              </a:endParaRPr>
            </a:p>
          </p:txBody>
        </p:sp>
        <p:sp>
          <p:nvSpPr>
            <p:cNvPr id="57435" name="Rectangle 156"/>
            <p:cNvSpPr>
              <a:spLocks noChangeArrowheads="1"/>
            </p:cNvSpPr>
            <p:nvPr/>
          </p:nvSpPr>
          <p:spPr bwMode="auto">
            <a:xfrm>
              <a:off x="1296"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D60093"/>
                </a:solidFill>
                <a:latin typeface="Times New Roman" pitchFamily="18" charset="0"/>
              </a:endParaRPr>
            </a:p>
          </p:txBody>
        </p:sp>
        <p:sp>
          <p:nvSpPr>
            <p:cNvPr id="57436" name="Rectangle 157"/>
            <p:cNvSpPr>
              <a:spLocks noChangeArrowheads="1"/>
            </p:cNvSpPr>
            <p:nvPr/>
          </p:nvSpPr>
          <p:spPr bwMode="auto">
            <a:xfrm>
              <a:off x="1680"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D60093"/>
                </a:solidFill>
                <a:latin typeface="Times New Roman" pitchFamily="18" charset="0"/>
              </a:endParaRPr>
            </a:p>
          </p:txBody>
        </p:sp>
        <p:sp>
          <p:nvSpPr>
            <p:cNvPr id="57437" name="Rectangle 158"/>
            <p:cNvSpPr>
              <a:spLocks noChangeArrowheads="1"/>
            </p:cNvSpPr>
            <p:nvPr/>
          </p:nvSpPr>
          <p:spPr bwMode="auto">
            <a:xfrm>
              <a:off x="2064"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D60093"/>
                </a:solidFill>
                <a:latin typeface="Times New Roman" pitchFamily="18" charset="0"/>
              </a:endParaRPr>
            </a:p>
          </p:txBody>
        </p:sp>
        <p:sp>
          <p:nvSpPr>
            <p:cNvPr id="57438" name="Rectangle 159"/>
            <p:cNvSpPr>
              <a:spLocks noChangeArrowheads="1"/>
            </p:cNvSpPr>
            <p:nvPr/>
          </p:nvSpPr>
          <p:spPr bwMode="auto">
            <a:xfrm>
              <a:off x="2448"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D60093"/>
                </a:solidFill>
                <a:latin typeface="Times New Roman" pitchFamily="18" charset="0"/>
              </a:endParaRPr>
            </a:p>
          </p:txBody>
        </p:sp>
        <p:sp>
          <p:nvSpPr>
            <p:cNvPr id="57439" name="Rectangle 160"/>
            <p:cNvSpPr>
              <a:spLocks noChangeArrowheads="1"/>
            </p:cNvSpPr>
            <p:nvPr/>
          </p:nvSpPr>
          <p:spPr bwMode="auto">
            <a:xfrm>
              <a:off x="2832"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b="1">
                <a:solidFill>
                  <a:srgbClr val="D60093"/>
                </a:solidFill>
                <a:latin typeface="Times New Roman" pitchFamily="18" charset="0"/>
              </a:endParaRPr>
            </a:p>
          </p:txBody>
        </p:sp>
      </p:grpSp>
      <p:grpSp>
        <p:nvGrpSpPr>
          <p:cNvPr id="149665" name="Group 161"/>
          <p:cNvGrpSpPr>
            <a:grpSpLocks/>
          </p:cNvGrpSpPr>
          <p:nvPr/>
        </p:nvGrpSpPr>
        <p:grpSpPr bwMode="auto">
          <a:xfrm>
            <a:off x="1752600" y="152400"/>
            <a:ext cx="4267200" cy="685800"/>
            <a:chOff x="528" y="96"/>
            <a:chExt cx="2688" cy="432"/>
          </a:xfrm>
        </p:grpSpPr>
        <p:sp>
          <p:nvSpPr>
            <p:cNvPr id="57426" name="Rectangle 162"/>
            <p:cNvSpPr>
              <a:spLocks noChangeArrowheads="1"/>
            </p:cNvSpPr>
            <p:nvPr/>
          </p:nvSpPr>
          <p:spPr bwMode="auto">
            <a:xfrm>
              <a:off x="528"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T</a:t>
              </a:r>
            </a:p>
          </p:txBody>
        </p:sp>
        <p:sp>
          <p:nvSpPr>
            <p:cNvPr id="57427" name="Rectangle 163"/>
            <p:cNvSpPr>
              <a:spLocks noChangeArrowheads="1"/>
            </p:cNvSpPr>
            <p:nvPr/>
          </p:nvSpPr>
          <p:spPr bwMode="auto">
            <a:xfrm>
              <a:off x="912"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Í</a:t>
              </a:r>
            </a:p>
          </p:txBody>
        </p:sp>
        <p:sp>
          <p:nvSpPr>
            <p:cNvPr id="57428" name="Rectangle 164"/>
            <p:cNvSpPr>
              <a:spLocks noChangeArrowheads="1"/>
            </p:cNvSpPr>
            <p:nvPr/>
          </p:nvSpPr>
          <p:spPr bwMode="auto">
            <a:xfrm>
              <a:off x="1296"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N</a:t>
              </a:r>
            </a:p>
          </p:txBody>
        </p:sp>
        <p:sp>
          <p:nvSpPr>
            <p:cNvPr id="57429" name="Rectangle 165"/>
            <p:cNvSpPr>
              <a:spLocks noChangeArrowheads="1"/>
            </p:cNvSpPr>
            <p:nvPr/>
          </p:nvSpPr>
          <p:spPr bwMode="auto">
            <a:xfrm>
              <a:off x="1680"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H</a:t>
              </a:r>
            </a:p>
          </p:txBody>
        </p:sp>
        <p:sp>
          <p:nvSpPr>
            <p:cNvPr id="57430" name="Rectangle 166"/>
            <p:cNvSpPr>
              <a:spLocks noChangeArrowheads="1"/>
            </p:cNvSpPr>
            <p:nvPr/>
          </p:nvSpPr>
          <p:spPr bwMode="auto">
            <a:xfrm>
              <a:off x="2064"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K</a:t>
              </a:r>
            </a:p>
          </p:txBody>
        </p:sp>
        <p:sp>
          <p:nvSpPr>
            <p:cNvPr id="57431" name="Rectangle 167"/>
            <p:cNvSpPr>
              <a:spLocks noChangeArrowheads="1"/>
            </p:cNvSpPr>
            <p:nvPr/>
          </p:nvSpPr>
          <p:spPr bwMode="auto">
            <a:xfrm>
              <a:off x="2448"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H</a:t>
              </a:r>
            </a:p>
          </p:txBody>
        </p:sp>
        <p:sp>
          <p:nvSpPr>
            <p:cNvPr id="57432" name="Rectangle 168"/>
            <p:cNvSpPr>
              <a:spLocks noChangeArrowheads="1"/>
            </p:cNvSpPr>
            <p:nvPr/>
          </p:nvSpPr>
          <p:spPr bwMode="auto">
            <a:xfrm>
              <a:off x="2832" y="96"/>
              <a:ext cx="38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solidFill>
                    <a:srgbClr val="FF0000"/>
                  </a:solidFill>
                  <a:latin typeface="Times New Roman" pitchFamily="18" charset="0"/>
                </a:rPr>
                <a:t>Ử</a:t>
              </a:r>
            </a:p>
          </p:txBody>
        </p:sp>
      </p:grpSp>
      <p:sp>
        <p:nvSpPr>
          <p:cNvPr id="149673" name="Oval 169"/>
          <p:cNvSpPr>
            <a:spLocks noChangeArrowheads="1"/>
          </p:cNvSpPr>
          <p:nvPr/>
        </p:nvSpPr>
        <p:spPr bwMode="auto">
          <a:xfrm>
            <a:off x="6172200" y="152400"/>
            <a:ext cx="1295400" cy="6096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2400" b="1">
                <a:latin typeface="Times New Roman" pitchFamily="18" charset="0"/>
              </a:rPr>
              <a:t>key</a:t>
            </a:r>
          </a:p>
        </p:txBody>
      </p:sp>
      <p:sp>
        <p:nvSpPr>
          <p:cNvPr id="57423" name="Text Box 170"/>
          <p:cNvSpPr txBox="1">
            <a:spLocks noChangeArrowheads="1"/>
          </p:cNvSpPr>
          <p:nvPr/>
        </p:nvSpPr>
        <p:spPr bwMode="auto">
          <a:xfrm>
            <a:off x="0" y="3124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endParaRPr lang="en-US" sz="2400">
              <a:latin typeface="Times New Roman" pitchFamily="18" charset="0"/>
            </a:endParaRPr>
          </a:p>
        </p:txBody>
      </p:sp>
      <p:pic>
        <p:nvPicPr>
          <p:cNvPr id="149675" name="Picture 171" descr="01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2400"/>
            <a:ext cx="19812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25" name="Text Box 172"/>
          <p:cNvSpPr txBox="1">
            <a:spLocks noChangeArrowheads="1"/>
          </p:cNvSpPr>
          <p:nvPr/>
        </p:nvSpPr>
        <p:spPr bwMode="auto">
          <a:xfrm>
            <a:off x="152400" y="228600"/>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800" b="1">
                <a:solidFill>
                  <a:srgbClr val="FF0000"/>
                </a:solidFill>
                <a:latin typeface="Times New Roman" pitchFamily="18" charset="0"/>
              </a:rPr>
              <a:t>Ô chữ</a:t>
            </a:r>
          </a:p>
        </p:txBody>
      </p:sp>
    </p:spTree>
    <p:extLst>
      <p:ext uri="{BB962C8B-B14F-4D97-AF65-F5344CB8AC3E}">
        <p14:creationId xmlns:p14="http://schemas.microsoft.com/office/powerpoint/2010/main" val="541993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9675"/>
                                        </p:tgtEl>
                                        <p:attrNameLst>
                                          <p:attrName>style.visibility</p:attrName>
                                        </p:attrNameLst>
                                      </p:cBhvr>
                                      <p:to>
                                        <p:strVal val="visible"/>
                                      </p:to>
                                    </p:set>
                                    <p:anim calcmode="lin" valueType="num">
                                      <p:cBhvr>
                                        <p:cTn id="7" dur="500" fill="hold"/>
                                        <p:tgtEl>
                                          <p:spTgt spid="149675"/>
                                        </p:tgtEl>
                                        <p:attrNameLst>
                                          <p:attrName>ppt_w</p:attrName>
                                        </p:attrNameLst>
                                      </p:cBhvr>
                                      <p:tavLst>
                                        <p:tav tm="0">
                                          <p:val>
                                            <p:fltVal val="0"/>
                                          </p:val>
                                        </p:tav>
                                        <p:tav tm="100000">
                                          <p:val>
                                            <p:strVal val="#ppt_w"/>
                                          </p:val>
                                        </p:tav>
                                      </p:tavLst>
                                    </p:anim>
                                    <p:anim calcmode="lin" valueType="num">
                                      <p:cBhvr>
                                        <p:cTn id="8" dur="500" fill="hold"/>
                                        <p:tgtEl>
                                          <p:spTgt spid="1496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9506"/>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49513"/>
                                        </p:tgtEl>
                                        <p:attrNameLst>
                                          <p:attrName>style.visibility</p:attrName>
                                        </p:attrNameLst>
                                      </p:cBhvr>
                                      <p:to>
                                        <p:strVal val="visible"/>
                                      </p:to>
                                    </p:set>
                                    <p:animEffect transition="in" filter="box(in)">
                                      <p:cBhvr>
                                        <p:cTn id="14" dur="500"/>
                                        <p:tgtEl>
                                          <p:spTgt spid="149513"/>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49605"/>
                                        </p:tgtEl>
                                        <p:attrNameLst>
                                          <p:attrName>style.visibility</p:attrName>
                                        </p:attrNameLst>
                                      </p:cBhvr>
                                      <p:to>
                                        <p:strVal val="visible"/>
                                      </p:to>
                                    </p:set>
                                    <p:animEffect transition="in" filter="box(in)">
                                      <p:cBhvr>
                                        <p:cTn id="17" dur="500"/>
                                        <p:tgtEl>
                                          <p:spTgt spid="149605"/>
                                        </p:tgtEl>
                                      </p:cBhvr>
                                    </p:animEffect>
                                  </p:childTnLst>
                                </p:cTn>
                              </p:par>
                            </p:childTnLst>
                          </p:cTn>
                        </p:par>
                      </p:childTnLst>
                    </p:cTn>
                  </p:par>
                </p:childTnLst>
              </p:cTn>
              <p:nextCondLst>
                <p:cond evt="onClick" delay="0">
                  <p:tgtEl>
                    <p:spTgt spid="149506"/>
                  </p:tgtEl>
                </p:cond>
              </p:nextCondLst>
            </p:seq>
            <p:seq concurrent="1" nextAc="seek">
              <p:cTn id="18" restart="whenNotActive" fill="hold" evtFilter="cancelBubble" nodeType="interactiveSeq">
                <p:stCondLst>
                  <p:cond evt="onClick" delay="0">
                    <p:tgtEl>
                      <p:spTgt spid="14951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149574"/>
                                        </p:tgtEl>
                                        <p:attrNameLst>
                                          <p:attrName>style.visibility</p:attrName>
                                        </p:attrNameLst>
                                      </p:cBhvr>
                                      <p:to>
                                        <p:strVal val="visible"/>
                                      </p:to>
                                    </p:set>
                                    <p:animEffect transition="in" filter="box(in)">
                                      <p:cBhvr>
                                        <p:cTn id="23" dur="500"/>
                                        <p:tgtEl>
                                          <p:spTgt spid="14957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grpId="1" nodeType="clickEffect">
                                  <p:stCondLst>
                                    <p:cond delay="0"/>
                                  </p:stCondLst>
                                  <p:childTnLst>
                                    <p:animEffect transition="out" filter="blinds(horizontal)">
                                      <p:cBhvr>
                                        <p:cTn id="27" dur="500"/>
                                        <p:tgtEl>
                                          <p:spTgt spid="149605"/>
                                        </p:tgtEl>
                                      </p:cBhvr>
                                    </p:animEffect>
                                    <p:set>
                                      <p:cBhvr>
                                        <p:cTn id="28" dur="1" fill="hold">
                                          <p:stCondLst>
                                            <p:cond delay="499"/>
                                          </p:stCondLst>
                                        </p:cTn>
                                        <p:tgtEl>
                                          <p:spTgt spid="149605"/>
                                        </p:tgtEl>
                                        <p:attrNameLst>
                                          <p:attrName>style.visibility</p:attrName>
                                        </p:attrNameLst>
                                      </p:cBhvr>
                                      <p:to>
                                        <p:strVal val="hidden"/>
                                      </p:to>
                                    </p:set>
                                  </p:childTnLst>
                                </p:cTn>
                              </p:par>
                            </p:childTnLst>
                          </p:cTn>
                        </p:par>
                      </p:childTnLst>
                    </p:cTn>
                  </p:par>
                </p:childTnLst>
              </p:cTn>
              <p:nextCondLst>
                <p:cond evt="onClick" delay="0">
                  <p:tgtEl>
                    <p:spTgt spid="149513"/>
                  </p:tgtEl>
                </p:cond>
              </p:nextCondLst>
            </p:seq>
            <p:seq concurrent="1" nextAc="seek">
              <p:cTn id="29" restart="whenNotActive" fill="hold" evtFilter="cancelBubble" nodeType="interactiveSeq">
                <p:stCondLst>
                  <p:cond evt="onClick" delay="0">
                    <p:tgtEl>
                      <p:spTgt spid="14950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49514"/>
                                        </p:tgtEl>
                                        <p:attrNameLst>
                                          <p:attrName>style.visibility</p:attrName>
                                        </p:attrNameLst>
                                      </p:cBhvr>
                                      <p:to>
                                        <p:strVal val="visible"/>
                                      </p:to>
                                    </p:set>
                                    <p:animEffect transition="in" filter="box(in)">
                                      <p:cBhvr>
                                        <p:cTn id="34" dur="500"/>
                                        <p:tgtEl>
                                          <p:spTgt spid="149514"/>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49606"/>
                                        </p:tgtEl>
                                        <p:attrNameLst>
                                          <p:attrName>style.visibility</p:attrName>
                                        </p:attrNameLst>
                                      </p:cBhvr>
                                      <p:to>
                                        <p:strVal val="visible"/>
                                      </p:to>
                                    </p:set>
                                    <p:animEffect transition="in" filter="box(in)">
                                      <p:cBhvr>
                                        <p:cTn id="37" dur="500"/>
                                        <p:tgtEl>
                                          <p:spTgt spid="149606"/>
                                        </p:tgtEl>
                                      </p:cBhvr>
                                    </p:animEffect>
                                  </p:childTnLst>
                                </p:cTn>
                              </p:par>
                            </p:childTnLst>
                          </p:cTn>
                        </p:par>
                      </p:childTnLst>
                    </p:cTn>
                  </p:par>
                </p:childTnLst>
              </p:cTn>
              <p:nextCondLst>
                <p:cond evt="onClick" delay="0">
                  <p:tgtEl>
                    <p:spTgt spid="149507"/>
                  </p:tgtEl>
                </p:cond>
              </p:nextCondLst>
            </p:seq>
            <p:seq concurrent="1" nextAc="seek">
              <p:cTn id="38" restart="whenNotActive" fill="hold" evtFilter="cancelBubble" nodeType="interactiveSeq">
                <p:stCondLst>
                  <p:cond evt="onClick" delay="0">
                    <p:tgtEl>
                      <p:spTgt spid="14951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149587"/>
                                        </p:tgtEl>
                                        <p:attrNameLst>
                                          <p:attrName>style.visibility</p:attrName>
                                        </p:attrNameLst>
                                      </p:cBhvr>
                                      <p:to>
                                        <p:strVal val="visible"/>
                                      </p:to>
                                    </p:set>
                                    <p:animEffect transition="in" filter="box(in)">
                                      <p:cBhvr>
                                        <p:cTn id="43" dur="500"/>
                                        <p:tgtEl>
                                          <p:spTgt spid="14958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xit" presetSubtype="16" fill="hold" grpId="1" nodeType="clickEffect">
                                  <p:stCondLst>
                                    <p:cond delay="0"/>
                                  </p:stCondLst>
                                  <p:childTnLst>
                                    <p:animEffect transition="out" filter="box(in)">
                                      <p:cBhvr>
                                        <p:cTn id="47" dur="500"/>
                                        <p:tgtEl>
                                          <p:spTgt spid="149606"/>
                                        </p:tgtEl>
                                      </p:cBhvr>
                                    </p:animEffect>
                                    <p:set>
                                      <p:cBhvr>
                                        <p:cTn id="48" dur="1" fill="hold">
                                          <p:stCondLst>
                                            <p:cond delay="499"/>
                                          </p:stCondLst>
                                        </p:cTn>
                                        <p:tgtEl>
                                          <p:spTgt spid="149606"/>
                                        </p:tgtEl>
                                        <p:attrNameLst>
                                          <p:attrName>style.visibility</p:attrName>
                                        </p:attrNameLst>
                                      </p:cBhvr>
                                      <p:to>
                                        <p:strVal val="hidden"/>
                                      </p:to>
                                    </p:set>
                                  </p:childTnLst>
                                </p:cTn>
                              </p:par>
                            </p:childTnLst>
                          </p:cTn>
                        </p:par>
                      </p:childTnLst>
                    </p:cTn>
                  </p:par>
                </p:childTnLst>
              </p:cTn>
              <p:nextCondLst>
                <p:cond evt="onClick" delay="0">
                  <p:tgtEl>
                    <p:spTgt spid="149514"/>
                  </p:tgtEl>
                </p:cond>
              </p:nextCondLst>
            </p:seq>
            <p:seq concurrent="1" nextAc="seek">
              <p:cTn id="49" restart="whenNotActive" fill="hold" evtFilter="cancelBubble" nodeType="interactiveSeq">
                <p:stCondLst>
                  <p:cond evt="onClick" delay="0">
                    <p:tgtEl>
                      <p:spTgt spid="149508"/>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49515"/>
                                        </p:tgtEl>
                                        <p:attrNameLst>
                                          <p:attrName>style.visibility</p:attrName>
                                        </p:attrNameLst>
                                      </p:cBhvr>
                                      <p:to>
                                        <p:strVal val="visible"/>
                                      </p:to>
                                    </p:set>
                                    <p:animEffect transition="in" filter="box(in)">
                                      <p:cBhvr>
                                        <p:cTn id="54" dur="500"/>
                                        <p:tgtEl>
                                          <p:spTgt spid="149515"/>
                                        </p:tgtEl>
                                      </p:cBhvr>
                                    </p:animEffect>
                                  </p:childTnLst>
                                </p:cTn>
                              </p:par>
                              <p:par>
                                <p:cTn id="55" presetID="4" presetClass="entr" presetSubtype="16" fill="hold" nodeType="withEffect">
                                  <p:stCondLst>
                                    <p:cond delay="0"/>
                                  </p:stCondLst>
                                  <p:childTnLst>
                                    <p:set>
                                      <p:cBhvr>
                                        <p:cTn id="56" dur="1" fill="hold">
                                          <p:stCondLst>
                                            <p:cond delay="0"/>
                                          </p:stCondLst>
                                        </p:cTn>
                                        <p:tgtEl>
                                          <p:spTgt spid="149607"/>
                                        </p:tgtEl>
                                        <p:attrNameLst>
                                          <p:attrName>style.visibility</p:attrName>
                                        </p:attrNameLst>
                                      </p:cBhvr>
                                      <p:to>
                                        <p:strVal val="visible"/>
                                      </p:to>
                                    </p:set>
                                    <p:animEffect transition="in" filter="box(in)">
                                      <p:cBhvr>
                                        <p:cTn id="57" dur="500"/>
                                        <p:tgtEl>
                                          <p:spTgt spid="149607"/>
                                        </p:tgtEl>
                                      </p:cBhvr>
                                    </p:animEffect>
                                  </p:childTnLst>
                                </p:cTn>
                              </p:par>
                            </p:childTnLst>
                          </p:cTn>
                        </p:par>
                      </p:childTnLst>
                    </p:cTn>
                  </p:par>
                </p:childTnLst>
              </p:cTn>
              <p:nextCondLst>
                <p:cond evt="onClick" delay="0">
                  <p:tgtEl>
                    <p:spTgt spid="149508"/>
                  </p:tgtEl>
                </p:cond>
              </p:nextCondLst>
            </p:seq>
            <p:seq concurrent="1" nextAc="seek">
              <p:cTn id="58" restart="whenNotActive" fill="hold" evtFilter="cancelBubble" nodeType="interactiveSeq">
                <p:stCondLst>
                  <p:cond evt="onClick" delay="0">
                    <p:tgtEl>
                      <p:spTgt spid="14951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4" presetClass="entr" presetSubtype="16" fill="hold" nodeType="clickEffect">
                                  <p:stCondLst>
                                    <p:cond delay="0"/>
                                  </p:stCondLst>
                                  <p:childTnLst>
                                    <p:set>
                                      <p:cBhvr>
                                        <p:cTn id="62" dur="1" fill="hold">
                                          <p:stCondLst>
                                            <p:cond delay="0"/>
                                          </p:stCondLst>
                                        </p:cTn>
                                        <p:tgtEl>
                                          <p:spTgt spid="149596"/>
                                        </p:tgtEl>
                                        <p:attrNameLst>
                                          <p:attrName>style.visibility</p:attrName>
                                        </p:attrNameLst>
                                      </p:cBhvr>
                                      <p:to>
                                        <p:strVal val="visible"/>
                                      </p:to>
                                    </p:set>
                                    <p:animEffect transition="in" filter="box(in)">
                                      <p:cBhvr>
                                        <p:cTn id="63" dur="500"/>
                                        <p:tgtEl>
                                          <p:spTgt spid="14959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xit" presetSubtype="16" fill="hold" nodeType="clickEffect">
                                  <p:stCondLst>
                                    <p:cond delay="0"/>
                                  </p:stCondLst>
                                  <p:childTnLst>
                                    <p:animEffect transition="out" filter="box(in)">
                                      <p:cBhvr>
                                        <p:cTn id="67" dur="500"/>
                                        <p:tgtEl>
                                          <p:spTgt spid="149607"/>
                                        </p:tgtEl>
                                      </p:cBhvr>
                                    </p:animEffect>
                                    <p:set>
                                      <p:cBhvr>
                                        <p:cTn id="68" dur="1" fill="hold">
                                          <p:stCondLst>
                                            <p:cond delay="499"/>
                                          </p:stCondLst>
                                        </p:cTn>
                                        <p:tgtEl>
                                          <p:spTgt spid="149607"/>
                                        </p:tgtEl>
                                        <p:attrNameLst>
                                          <p:attrName>style.visibility</p:attrName>
                                        </p:attrNameLst>
                                      </p:cBhvr>
                                      <p:to>
                                        <p:strVal val="hidden"/>
                                      </p:to>
                                    </p:set>
                                  </p:childTnLst>
                                </p:cTn>
                              </p:par>
                            </p:childTnLst>
                          </p:cTn>
                        </p:par>
                      </p:childTnLst>
                    </p:cTn>
                  </p:par>
                </p:childTnLst>
              </p:cTn>
              <p:nextCondLst>
                <p:cond evt="onClick" delay="0">
                  <p:tgtEl>
                    <p:spTgt spid="149515"/>
                  </p:tgtEl>
                </p:cond>
              </p:nextCondLst>
            </p:seq>
            <p:seq concurrent="1" nextAc="seek">
              <p:cTn id="69" restart="whenNotActive" fill="hold" evtFilter="cancelBubble" nodeType="interactiveSeq">
                <p:stCondLst>
                  <p:cond evt="onClick" delay="0">
                    <p:tgtEl>
                      <p:spTgt spid="149509"/>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149616"/>
                                        </p:tgtEl>
                                        <p:attrNameLst>
                                          <p:attrName>style.visibility</p:attrName>
                                        </p:attrNameLst>
                                      </p:cBhvr>
                                      <p:to>
                                        <p:strVal val="visible"/>
                                      </p:to>
                                    </p:set>
                                    <p:animEffect transition="in" filter="box(in)">
                                      <p:cBhvr>
                                        <p:cTn id="74" dur="500"/>
                                        <p:tgtEl>
                                          <p:spTgt spid="149616"/>
                                        </p:tgtEl>
                                      </p:cBhvr>
                                    </p:animEffect>
                                  </p:childTnLst>
                                </p:cTn>
                              </p:par>
                              <p:par>
                                <p:cTn id="75" presetID="4" presetClass="entr" presetSubtype="16" fill="hold" grpId="0" nodeType="withEffect">
                                  <p:stCondLst>
                                    <p:cond delay="0"/>
                                  </p:stCondLst>
                                  <p:childTnLst>
                                    <p:set>
                                      <p:cBhvr>
                                        <p:cTn id="76" dur="1" fill="hold">
                                          <p:stCondLst>
                                            <p:cond delay="0"/>
                                          </p:stCondLst>
                                        </p:cTn>
                                        <p:tgtEl>
                                          <p:spTgt spid="149516"/>
                                        </p:tgtEl>
                                        <p:attrNameLst>
                                          <p:attrName>style.visibility</p:attrName>
                                        </p:attrNameLst>
                                      </p:cBhvr>
                                      <p:to>
                                        <p:strVal val="visible"/>
                                      </p:to>
                                    </p:set>
                                    <p:animEffect transition="in" filter="box(in)">
                                      <p:cBhvr>
                                        <p:cTn id="77" dur="500"/>
                                        <p:tgtEl>
                                          <p:spTgt spid="149516"/>
                                        </p:tgtEl>
                                      </p:cBhvr>
                                    </p:animEffect>
                                  </p:childTnLst>
                                </p:cTn>
                              </p:par>
                            </p:childTnLst>
                          </p:cTn>
                        </p:par>
                      </p:childTnLst>
                    </p:cTn>
                  </p:par>
                </p:childTnLst>
              </p:cTn>
              <p:nextCondLst>
                <p:cond evt="onClick" delay="0">
                  <p:tgtEl>
                    <p:spTgt spid="149509"/>
                  </p:tgtEl>
                </p:cond>
              </p:nextCondLst>
            </p:seq>
            <p:seq concurrent="1" nextAc="seek">
              <p:cTn id="78" restart="whenNotActive" fill="hold" evtFilter="cancelBubble" nodeType="interactiveSeq">
                <p:stCondLst>
                  <p:cond evt="onClick" delay="0">
                    <p:tgtEl>
                      <p:spTgt spid="149516"/>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4" presetClass="entr" presetSubtype="16" fill="hold" nodeType="clickEffect">
                                  <p:stCondLst>
                                    <p:cond delay="0"/>
                                  </p:stCondLst>
                                  <p:childTnLst>
                                    <p:set>
                                      <p:cBhvr>
                                        <p:cTn id="82" dur="1" fill="hold">
                                          <p:stCondLst>
                                            <p:cond delay="0"/>
                                          </p:stCondLst>
                                        </p:cTn>
                                        <p:tgtEl>
                                          <p:spTgt spid="149618"/>
                                        </p:tgtEl>
                                        <p:attrNameLst>
                                          <p:attrName>style.visibility</p:attrName>
                                        </p:attrNameLst>
                                      </p:cBhvr>
                                      <p:to>
                                        <p:strVal val="visible"/>
                                      </p:to>
                                    </p:set>
                                    <p:animEffect transition="in" filter="box(in)">
                                      <p:cBhvr>
                                        <p:cTn id="83" dur="500"/>
                                        <p:tgtEl>
                                          <p:spTgt spid="14961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xit" presetSubtype="16" fill="hold" grpId="1" nodeType="clickEffect">
                                  <p:stCondLst>
                                    <p:cond delay="0"/>
                                  </p:stCondLst>
                                  <p:childTnLst>
                                    <p:animEffect transition="out" filter="box(in)">
                                      <p:cBhvr>
                                        <p:cTn id="87" dur="500"/>
                                        <p:tgtEl>
                                          <p:spTgt spid="149616"/>
                                        </p:tgtEl>
                                      </p:cBhvr>
                                    </p:animEffect>
                                    <p:set>
                                      <p:cBhvr>
                                        <p:cTn id="88" dur="1" fill="hold">
                                          <p:stCondLst>
                                            <p:cond delay="499"/>
                                          </p:stCondLst>
                                        </p:cTn>
                                        <p:tgtEl>
                                          <p:spTgt spid="149616"/>
                                        </p:tgtEl>
                                        <p:attrNameLst>
                                          <p:attrName>style.visibility</p:attrName>
                                        </p:attrNameLst>
                                      </p:cBhvr>
                                      <p:to>
                                        <p:strVal val="hidden"/>
                                      </p:to>
                                    </p:set>
                                  </p:childTnLst>
                                </p:cTn>
                              </p:par>
                            </p:childTnLst>
                          </p:cTn>
                        </p:par>
                      </p:childTnLst>
                    </p:cTn>
                  </p:par>
                </p:childTnLst>
              </p:cTn>
              <p:nextCondLst>
                <p:cond evt="onClick" delay="0">
                  <p:tgtEl>
                    <p:spTgt spid="149516"/>
                  </p:tgtEl>
                </p:cond>
              </p:nextCondLst>
            </p:seq>
            <p:seq concurrent="1" nextAc="seek">
              <p:cTn id="89" restart="whenNotActive" fill="hold" evtFilter="cancelBubble" nodeType="interactiveSeq">
                <p:stCondLst>
                  <p:cond evt="onClick" delay="0">
                    <p:tgtEl>
                      <p:spTgt spid="149510"/>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4" presetClass="entr" presetSubtype="16" fill="hold" grpId="0" nodeType="clickEffect">
                                  <p:stCondLst>
                                    <p:cond delay="0"/>
                                  </p:stCondLst>
                                  <p:childTnLst>
                                    <p:set>
                                      <p:cBhvr>
                                        <p:cTn id="93" dur="1" fill="hold">
                                          <p:stCondLst>
                                            <p:cond delay="0"/>
                                          </p:stCondLst>
                                        </p:cTn>
                                        <p:tgtEl>
                                          <p:spTgt spid="149517"/>
                                        </p:tgtEl>
                                        <p:attrNameLst>
                                          <p:attrName>style.visibility</p:attrName>
                                        </p:attrNameLst>
                                      </p:cBhvr>
                                      <p:to>
                                        <p:strVal val="visible"/>
                                      </p:to>
                                    </p:set>
                                    <p:animEffect transition="in" filter="box(in)">
                                      <p:cBhvr>
                                        <p:cTn id="94" dur="500"/>
                                        <p:tgtEl>
                                          <p:spTgt spid="149517"/>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149628"/>
                                        </p:tgtEl>
                                        <p:attrNameLst>
                                          <p:attrName>style.visibility</p:attrName>
                                        </p:attrNameLst>
                                      </p:cBhvr>
                                      <p:to>
                                        <p:strVal val="visible"/>
                                      </p:to>
                                    </p:set>
                                    <p:animEffect transition="in" filter="box(in)">
                                      <p:cBhvr>
                                        <p:cTn id="97" dur="500"/>
                                        <p:tgtEl>
                                          <p:spTgt spid="149628"/>
                                        </p:tgtEl>
                                      </p:cBhvr>
                                    </p:animEffect>
                                  </p:childTnLst>
                                </p:cTn>
                              </p:par>
                            </p:childTnLst>
                          </p:cTn>
                        </p:par>
                      </p:childTnLst>
                    </p:cTn>
                  </p:par>
                </p:childTnLst>
              </p:cTn>
              <p:nextCondLst>
                <p:cond evt="onClick" delay="0">
                  <p:tgtEl>
                    <p:spTgt spid="149510"/>
                  </p:tgtEl>
                </p:cond>
              </p:nextCondLst>
            </p:seq>
            <p:seq concurrent="1" nextAc="seek">
              <p:cTn id="98" restart="whenNotActive" fill="hold" evtFilter="cancelBubble" nodeType="interactiveSeq">
                <p:stCondLst>
                  <p:cond evt="onClick" delay="0">
                    <p:tgtEl>
                      <p:spTgt spid="14951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4" presetClass="entr" presetSubtype="16" fill="hold" nodeType="clickEffect">
                                  <p:stCondLst>
                                    <p:cond delay="0"/>
                                  </p:stCondLst>
                                  <p:childTnLst>
                                    <p:set>
                                      <p:cBhvr>
                                        <p:cTn id="102" dur="1" fill="hold">
                                          <p:stCondLst>
                                            <p:cond delay="0"/>
                                          </p:stCondLst>
                                        </p:cTn>
                                        <p:tgtEl>
                                          <p:spTgt spid="149651"/>
                                        </p:tgtEl>
                                        <p:attrNameLst>
                                          <p:attrName>style.visibility</p:attrName>
                                        </p:attrNameLst>
                                      </p:cBhvr>
                                      <p:to>
                                        <p:strVal val="visible"/>
                                      </p:to>
                                    </p:set>
                                    <p:animEffect transition="in" filter="box(in)">
                                      <p:cBhvr>
                                        <p:cTn id="103" dur="500"/>
                                        <p:tgtEl>
                                          <p:spTgt spid="149651"/>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 presetClass="exit" presetSubtype="16" fill="hold" grpId="1" nodeType="clickEffect">
                                  <p:stCondLst>
                                    <p:cond delay="0"/>
                                  </p:stCondLst>
                                  <p:childTnLst>
                                    <p:animEffect transition="out" filter="box(in)">
                                      <p:cBhvr>
                                        <p:cTn id="107" dur="500"/>
                                        <p:tgtEl>
                                          <p:spTgt spid="149628"/>
                                        </p:tgtEl>
                                      </p:cBhvr>
                                    </p:animEffect>
                                    <p:set>
                                      <p:cBhvr>
                                        <p:cTn id="108" dur="1" fill="hold">
                                          <p:stCondLst>
                                            <p:cond delay="499"/>
                                          </p:stCondLst>
                                        </p:cTn>
                                        <p:tgtEl>
                                          <p:spTgt spid="149628"/>
                                        </p:tgtEl>
                                        <p:attrNameLst>
                                          <p:attrName>style.visibility</p:attrName>
                                        </p:attrNameLst>
                                      </p:cBhvr>
                                      <p:to>
                                        <p:strVal val="hidden"/>
                                      </p:to>
                                    </p:set>
                                  </p:childTnLst>
                                </p:cTn>
                              </p:par>
                            </p:childTnLst>
                          </p:cTn>
                        </p:par>
                      </p:childTnLst>
                    </p:cTn>
                  </p:par>
                </p:childTnLst>
              </p:cTn>
              <p:nextCondLst>
                <p:cond evt="onClick" delay="0">
                  <p:tgtEl>
                    <p:spTgt spid="149517"/>
                  </p:tgtEl>
                </p:cond>
              </p:nextCondLst>
            </p:seq>
            <p:seq concurrent="1" nextAc="seek">
              <p:cTn id="109" restart="whenNotActive" fill="hold" evtFilter="cancelBubble" nodeType="interactiveSeq">
                <p:stCondLst>
                  <p:cond evt="onClick" delay="0">
                    <p:tgtEl>
                      <p:spTgt spid="149512"/>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4" presetClass="entr" presetSubtype="16" fill="hold" grpId="0" nodeType="clickEffect">
                                  <p:stCondLst>
                                    <p:cond delay="0"/>
                                  </p:stCondLst>
                                  <p:childTnLst>
                                    <p:set>
                                      <p:cBhvr>
                                        <p:cTn id="113" dur="1" fill="hold">
                                          <p:stCondLst>
                                            <p:cond delay="0"/>
                                          </p:stCondLst>
                                        </p:cTn>
                                        <p:tgtEl>
                                          <p:spTgt spid="149656"/>
                                        </p:tgtEl>
                                        <p:attrNameLst>
                                          <p:attrName>style.visibility</p:attrName>
                                        </p:attrNameLst>
                                      </p:cBhvr>
                                      <p:to>
                                        <p:strVal val="visible"/>
                                      </p:to>
                                    </p:set>
                                    <p:animEffect transition="in" filter="box(in)">
                                      <p:cBhvr>
                                        <p:cTn id="114" dur="500"/>
                                        <p:tgtEl>
                                          <p:spTgt spid="149656"/>
                                        </p:tgtEl>
                                      </p:cBhvr>
                                    </p:animEffect>
                                  </p:childTnLst>
                                </p:cTn>
                              </p:par>
                              <p:par>
                                <p:cTn id="115" presetID="4" presetClass="entr" presetSubtype="16" fill="hold" grpId="0" nodeType="withEffect">
                                  <p:stCondLst>
                                    <p:cond delay="0"/>
                                  </p:stCondLst>
                                  <p:childTnLst>
                                    <p:set>
                                      <p:cBhvr>
                                        <p:cTn id="116" dur="1" fill="hold">
                                          <p:stCondLst>
                                            <p:cond delay="0"/>
                                          </p:stCondLst>
                                        </p:cTn>
                                        <p:tgtEl>
                                          <p:spTgt spid="149519"/>
                                        </p:tgtEl>
                                        <p:attrNameLst>
                                          <p:attrName>style.visibility</p:attrName>
                                        </p:attrNameLst>
                                      </p:cBhvr>
                                      <p:to>
                                        <p:strVal val="visible"/>
                                      </p:to>
                                    </p:set>
                                    <p:animEffect transition="in" filter="box(in)">
                                      <p:cBhvr>
                                        <p:cTn id="117" dur="500"/>
                                        <p:tgtEl>
                                          <p:spTgt spid="149519"/>
                                        </p:tgtEl>
                                      </p:cBhvr>
                                    </p:animEffect>
                                  </p:childTnLst>
                                </p:cTn>
                              </p:par>
                            </p:childTnLst>
                          </p:cTn>
                        </p:par>
                      </p:childTnLst>
                    </p:cTn>
                  </p:par>
                </p:childTnLst>
              </p:cTn>
              <p:nextCondLst>
                <p:cond evt="onClick" delay="0">
                  <p:tgtEl>
                    <p:spTgt spid="149512"/>
                  </p:tgtEl>
                </p:cond>
              </p:nextCondLst>
            </p:seq>
            <p:seq concurrent="1" nextAc="seek">
              <p:cTn id="118" restart="whenNotActive" fill="hold" evtFilter="cancelBubble" nodeType="interactiveSeq">
                <p:stCondLst>
                  <p:cond evt="onClick" delay="0">
                    <p:tgtEl>
                      <p:spTgt spid="149519"/>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4" presetClass="entr" presetSubtype="16" fill="hold" nodeType="clickEffect">
                                  <p:stCondLst>
                                    <p:cond delay="0"/>
                                  </p:stCondLst>
                                  <p:childTnLst>
                                    <p:set>
                                      <p:cBhvr>
                                        <p:cTn id="122" dur="1" fill="hold">
                                          <p:stCondLst>
                                            <p:cond delay="0"/>
                                          </p:stCondLst>
                                        </p:cTn>
                                        <p:tgtEl>
                                          <p:spTgt spid="149629"/>
                                        </p:tgtEl>
                                        <p:attrNameLst>
                                          <p:attrName>style.visibility</p:attrName>
                                        </p:attrNameLst>
                                      </p:cBhvr>
                                      <p:to>
                                        <p:strVal val="visible"/>
                                      </p:to>
                                    </p:set>
                                    <p:animEffect transition="in" filter="box(in)">
                                      <p:cBhvr>
                                        <p:cTn id="123" dur="500"/>
                                        <p:tgtEl>
                                          <p:spTgt spid="14962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 presetClass="exit" presetSubtype="10" fill="hold" grpId="1" nodeType="clickEffect">
                                  <p:stCondLst>
                                    <p:cond delay="0"/>
                                  </p:stCondLst>
                                  <p:childTnLst>
                                    <p:animEffect transition="out" filter="blinds(horizontal)">
                                      <p:cBhvr>
                                        <p:cTn id="127" dur="500"/>
                                        <p:tgtEl>
                                          <p:spTgt spid="149656"/>
                                        </p:tgtEl>
                                      </p:cBhvr>
                                    </p:animEffect>
                                    <p:set>
                                      <p:cBhvr>
                                        <p:cTn id="128" dur="1" fill="hold">
                                          <p:stCondLst>
                                            <p:cond delay="499"/>
                                          </p:stCondLst>
                                        </p:cTn>
                                        <p:tgtEl>
                                          <p:spTgt spid="149656"/>
                                        </p:tgtEl>
                                        <p:attrNameLst>
                                          <p:attrName>style.visibility</p:attrName>
                                        </p:attrNameLst>
                                      </p:cBhvr>
                                      <p:to>
                                        <p:strVal val="hidden"/>
                                      </p:to>
                                    </p:set>
                                  </p:childTnLst>
                                </p:cTn>
                              </p:par>
                            </p:childTnLst>
                          </p:cTn>
                        </p:par>
                      </p:childTnLst>
                    </p:cTn>
                  </p:par>
                </p:childTnLst>
              </p:cTn>
              <p:nextCondLst>
                <p:cond evt="onClick" delay="0">
                  <p:tgtEl>
                    <p:spTgt spid="149519"/>
                  </p:tgtEl>
                </p:cond>
              </p:nextCondLst>
            </p:seq>
            <p:seq concurrent="1" nextAc="seek">
              <p:cTn id="129" restart="whenNotActive" fill="hold" evtFilter="cancelBubble" nodeType="interactiveSeq">
                <p:stCondLst>
                  <p:cond evt="onClick" delay="0">
                    <p:tgtEl>
                      <p:spTgt spid="14951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4" presetClass="entr" presetSubtype="16" fill="hold" grpId="0" nodeType="clickEffect">
                                  <p:stCondLst>
                                    <p:cond delay="0"/>
                                  </p:stCondLst>
                                  <p:childTnLst>
                                    <p:set>
                                      <p:cBhvr>
                                        <p:cTn id="133" dur="1" fill="hold">
                                          <p:stCondLst>
                                            <p:cond delay="0"/>
                                          </p:stCondLst>
                                        </p:cTn>
                                        <p:tgtEl>
                                          <p:spTgt spid="149635"/>
                                        </p:tgtEl>
                                        <p:attrNameLst>
                                          <p:attrName>style.visibility</p:attrName>
                                        </p:attrNameLst>
                                      </p:cBhvr>
                                      <p:to>
                                        <p:strVal val="visible"/>
                                      </p:to>
                                    </p:set>
                                    <p:animEffect transition="in" filter="box(in)">
                                      <p:cBhvr>
                                        <p:cTn id="134" dur="500"/>
                                        <p:tgtEl>
                                          <p:spTgt spid="149635"/>
                                        </p:tgtEl>
                                      </p:cBhvr>
                                    </p:animEffect>
                                  </p:childTnLst>
                                </p:cTn>
                              </p:par>
                              <p:par>
                                <p:cTn id="135" presetID="4" presetClass="entr" presetSubtype="16" fill="hold" grpId="0" nodeType="withEffect">
                                  <p:stCondLst>
                                    <p:cond delay="0"/>
                                  </p:stCondLst>
                                  <p:childTnLst>
                                    <p:set>
                                      <p:cBhvr>
                                        <p:cTn id="136" dur="1" fill="hold">
                                          <p:stCondLst>
                                            <p:cond delay="0"/>
                                          </p:stCondLst>
                                        </p:cTn>
                                        <p:tgtEl>
                                          <p:spTgt spid="149518"/>
                                        </p:tgtEl>
                                        <p:attrNameLst>
                                          <p:attrName>style.visibility</p:attrName>
                                        </p:attrNameLst>
                                      </p:cBhvr>
                                      <p:to>
                                        <p:strVal val="visible"/>
                                      </p:to>
                                    </p:set>
                                    <p:animEffect transition="in" filter="box(in)">
                                      <p:cBhvr>
                                        <p:cTn id="137" dur="500"/>
                                        <p:tgtEl>
                                          <p:spTgt spid="149518"/>
                                        </p:tgtEl>
                                      </p:cBhvr>
                                    </p:animEffect>
                                  </p:childTnLst>
                                </p:cTn>
                              </p:par>
                            </p:childTnLst>
                          </p:cTn>
                        </p:par>
                      </p:childTnLst>
                    </p:cTn>
                  </p:par>
                </p:childTnLst>
              </p:cTn>
              <p:nextCondLst>
                <p:cond evt="onClick" delay="0">
                  <p:tgtEl>
                    <p:spTgt spid="149511"/>
                  </p:tgtEl>
                </p:cond>
              </p:nextCondLst>
            </p:seq>
            <p:seq concurrent="1" nextAc="seek">
              <p:cTn id="138" restart="whenNotActive" fill="hold" evtFilter="cancelBubble" nodeType="interactiveSeq">
                <p:stCondLst>
                  <p:cond evt="onClick" delay="0">
                    <p:tgtEl>
                      <p:spTgt spid="149518"/>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4" presetClass="entr" presetSubtype="16" fill="hold" nodeType="clickEffect">
                                  <p:stCondLst>
                                    <p:cond delay="0"/>
                                  </p:stCondLst>
                                  <p:childTnLst>
                                    <p:set>
                                      <p:cBhvr>
                                        <p:cTn id="142" dur="1" fill="hold">
                                          <p:stCondLst>
                                            <p:cond delay="0"/>
                                          </p:stCondLst>
                                        </p:cTn>
                                        <p:tgtEl>
                                          <p:spTgt spid="149636"/>
                                        </p:tgtEl>
                                        <p:attrNameLst>
                                          <p:attrName>style.visibility</p:attrName>
                                        </p:attrNameLst>
                                      </p:cBhvr>
                                      <p:to>
                                        <p:strVal val="visible"/>
                                      </p:to>
                                    </p:set>
                                    <p:animEffect transition="in" filter="box(in)">
                                      <p:cBhvr>
                                        <p:cTn id="143" dur="500"/>
                                        <p:tgtEl>
                                          <p:spTgt spid="149636"/>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xit" presetSubtype="10" fill="hold" grpId="1" nodeType="clickEffect">
                                  <p:stCondLst>
                                    <p:cond delay="0"/>
                                  </p:stCondLst>
                                  <p:childTnLst>
                                    <p:animEffect transition="out" filter="blinds(horizontal)">
                                      <p:cBhvr>
                                        <p:cTn id="147" dur="500"/>
                                        <p:tgtEl>
                                          <p:spTgt spid="149635"/>
                                        </p:tgtEl>
                                      </p:cBhvr>
                                    </p:animEffect>
                                    <p:set>
                                      <p:cBhvr>
                                        <p:cTn id="148" dur="1" fill="hold">
                                          <p:stCondLst>
                                            <p:cond delay="499"/>
                                          </p:stCondLst>
                                        </p:cTn>
                                        <p:tgtEl>
                                          <p:spTgt spid="149635"/>
                                        </p:tgtEl>
                                        <p:attrNameLst>
                                          <p:attrName>style.visibility</p:attrName>
                                        </p:attrNameLst>
                                      </p:cBhvr>
                                      <p:to>
                                        <p:strVal val="hidden"/>
                                      </p:to>
                                    </p:set>
                                  </p:childTnLst>
                                </p:cTn>
                              </p:par>
                            </p:childTnLst>
                          </p:cTn>
                        </p:par>
                      </p:childTnLst>
                    </p:cTn>
                  </p:par>
                </p:childTnLst>
              </p:cTn>
              <p:nextCondLst>
                <p:cond evt="onClick" delay="0">
                  <p:tgtEl>
                    <p:spTgt spid="149518"/>
                  </p:tgtEl>
                </p:cond>
              </p:nextCondLst>
            </p:seq>
            <p:seq concurrent="1" nextAc="seek">
              <p:cTn id="149" restart="whenNotActive" fill="hold" evtFilter="cancelBubble" nodeType="interactiveSeq">
                <p:stCondLst>
                  <p:cond evt="onClick" delay="0">
                    <p:tgtEl>
                      <p:spTgt spid="149673"/>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4" presetClass="entr" presetSubtype="16" fill="hold" nodeType="clickEffect">
                                  <p:stCondLst>
                                    <p:cond delay="0"/>
                                  </p:stCondLst>
                                  <p:childTnLst>
                                    <p:set>
                                      <p:cBhvr>
                                        <p:cTn id="153" dur="1" fill="hold">
                                          <p:stCondLst>
                                            <p:cond delay="0"/>
                                          </p:stCondLst>
                                        </p:cTn>
                                        <p:tgtEl>
                                          <p:spTgt spid="149665"/>
                                        </p:tgtEl>
                                        <p:attrNameLst>
                                          <p:attrName>style.visibility</p:attrName>
                                        </p:attrNameLst>
                                      </p:cBhvr>
                                      <p:to>
                                        <p:strVal val="visible"/>
                                      </p:to>
                                    </p:set>
                                    <p:animEffect transition="in" filter="box(in)">
                                      <p:cBhvr>
                                        <p:cTn id="154" dur="500"/>
                                        <p:tgtEl>
                                          <p:spTgt spid="149665"/>
                                        </p:tgtEl>
                                      </p:cBhvr>
                                    </p:animEffect>
                                  </p:childTnLst>
                                </p:cTn>
                              </p:par>
                            </p:childTnLst>
                          </p:cTn>
                        </p:par>
                      </p:childTnLst>
                    </p:cTn>
                  </p:par>
                </p:childTnLst>
              </p:cTn>
              <p:nextCondLst>
                <p:cond evt="onClick" delay="0">
                  <p:tgtEl>
                    <p:spTgt spid="149673"/>
                  </p:tgtEl>
                </p:cond>
              </p:nextCondLst>
            </p:seq>
          </p:childTnLst>
        </p:cTn>
      </p:par>
    </p:tnLst>
    <p:bldLst>
      <p:bldP spid="149513" grpId="0" animBg="1"/>
      <p:bldP spid="149514" grpId="0" animBg="1"/>
      <p:bldP spid="149515" grpId="0" animBg="1"/>
      <p:bldP spid="149516" grpId="0" animBg="1"/>
      <p:bldP spid="149517" grpId="0" animBg="1"/>
      <p:bldP spid="149518" grpId="0" animBg="1"/>
      <p:bldP spid="149519" grpId="0" animBg="1"/>
      <p:bldP spid="149605" grpId="0"/>
      <p:bldP spid="149605" grpId="1"/>
      <p:bldP spid="149606" grpId="0"/>
      <p:bldP spid="149606" grpId="1"/>
      <p:bldP spid="149616" grpId="0"/>
      <p:bldP spid="149616" grpId="1"/>
      <p:bldP spid="149628" grpId="0"/>
      <p:bldP spid="149628" grpId="1"/>
      <p:bldP spid="149635" grpId="0"/>
      <p:bldP spid="149635" grpId="1"/>
      <p:bldP spid="149656" grpId="0"/>
      <p:bldP spid="149656"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4818" name="WordArt 4"/>
          <p:cNvSpPr>
            <a:spLocks noChangeArrowheads="1" noChangeShapeType="1" noTextEdit="1"/>
          </p:cNvSpPr>
          <p:nvPr/>
        </p:nvSpPr>
        <p:spPr bwMode="auto">
          <a:xfrm>
            <a:off x="762000" y="2057400"/>
            <a:ext cx="7772400" cy="17526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fromWordArt="1">
            <a:prstTxWarp prst="textPlain">
              <a:avLst>
                <a:gd name="adj" fmla="val 50000"/>
              </a:avLst>
            </a:prstTxWarp>
          </a:bodyPr>
          <a:lstStyle/>
          <a:p>
            <a:pPr algn="ctr"/>
            <a:r>
              <a:rPr lang="en-US"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CHÂN THÀNH </a:t>
            </a:r>
            <a:r>
              <a:rPr lang="vi-VN"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C</a:t>
            </a:r>
            <a:r>
              <a:rPr lang="en-US" sz="88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Á</a:t>
            </a:r>
            <a:r>
              <a:rPr lang="vi-VN"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M </a:t>
            </a:r>
            <a:r>
              <a:rPr lang="vi-VN" sz="88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ƠN </a:t>
            </a:r>
            <a:endParaRPr lang="en-US"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endParaRPr>
          </a:p>
          <a:p>
            <a:pPr algn="ctr"/>
            <a:r>
              <a:rPr lang="vi-VN"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THẦY </a:t>
            </a:r>
            <a:r>
              <a:rPr lang="vi-VN" sz="88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CÔ </a:t>
            </a:r>
            <a:r>
              <a:rPr lang="en-US"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VÀ</a:t>
            </a:r>
            <a:r>
              <a:rPr lang="vi-VN"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 </a:t>
            </a:r>
            <a:r>
              <a:rPr lang="vi-VN" sz="88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CÁC  </a:t>
            </a:r>
            <a:r>
              <a:rPr lang="vi-VN"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EM</a:t>
            </a:r>
            <a:r>
              <a:rPr lang="en-US" sz="88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 </a:t>
            </a:r>
            <a:r>
              <a:rPr lang="en-US" sz="8800" b="1" kern="1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HỌC SINH</a:t>
            </a:r>
            <a:endParaRPr lang="en-US" sz="88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08038"/>
          </a:xfrm>
        </p:spPr>
        <p:txBody>
          <a:bodyPr/>
          <a:lstStyle/>
          <a:p>
            <a:r>
              <a:rPr lang="en-US" b="1" dirty="0" err="1" smtClean="0">
                <a:solidFill>
                  <a:schemeClr val="bg1"/>
                </a:solidFill>
              </a:rPr>
              <a:t>Nội</a:t>
            </a:r>
            <a:r>
              <a:rPr lang="en-US" b="1" dirty="0" smtClean="0">
                <a:solidFill>
                  <a:schemeClr val="bg1"/>
                </a:solidFill>
              </a:rPr>
              <a:t> dung </a:t>
            </a:r>
            <a:r>
              <a:rPr lang="en-US" b="1" dirty="0" err="1" smtClean="0">
                <a:solidFill>
                  <a:schemeClr val="bg1"/>
                </a:solidFill>
              </a:rPr>
              <a:t>bài</a:t>
            </a:r>
            <a:r>
              <a:rPr lang="en-US" b="1" dirty="0" smtClean="0">
                <a:solidFill>
                  <a:schemeClr val="bg1"/>
                </a:solidFill>
              </a:rPr>
              <a:t> </a:t>
            </a:r>
            <a:r>
              <a:rPr lang="en-US" b="1" dirty="0" err="1" smtClean="0">
                <a:solidFill>
                  <a:schemeClr val="bg1"/>
                </a:solidFill>
              </a:rPr>
              <a:t>học</a:t>
            </a:r>
            <a:endParaRPr lang="en-US"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4882351"/>
              </p:ext>
            </p:extLst>
          </p:nvPr>
        </p:nvGraphicFramePr>
        <p:xfrm>
          <a:off x="152400" y="1447800"/>
          <a:ext cx="86868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7200" y="1777425"/>
            <a:ext cx="298480" cy="584775"/>
          </a:xfrm>
          <a:prstGeom prst="rect">
            <a:avLst/>
          </a:prstGeom>
          <a:noFill/>
        </p:spPr>
        <p:txBody>
          <a:bodyPr wrap="none" rtlCol="0">
            <a:spAutoFit/>
          </a:bodyPr>
          <a:lstStyle/>
          <a:p>
            <a:r>
              <a:rPr lang="en-US" sz="3200" dirty="0" smtClean="0"/>
              <a:t>I</a:t>
            </a:r>
            <a:endParaRPr lang="en-US" sz="3200" dirty="0"/>
          </a:p>
        </p:txBody>
      </p:sp>
      <p:sp>
        <p:nvSpPr>
          <p:cNvPr id="6" name="TextBox 5"/>
          <p:cNvSpPr txBox="1"/>
          <p:nvPr/>
        </p:nvSpPr>
        <p:spPr>
          <a:xfrm>
            <a:off x="883108" y="2768025"/>
            <a:ext cx="412292" cy="584775"/>
          </a:xfrm>
          <a:prstGeom prst="rect">
            <a:avLst/>
          </a:prstGeom>
          <a:noFill/>
        </p:spPr>
        <p:txBody>
          <a:bodyPr wrap="none" rtlCol="0">
            <a:spAutoFit/>
          </a:bodyPr>
          <a:lstStyle/>
          <a:p>
            <a:r>
              <a:rPr lang="en-US" sz="3200" dirty="0" smtClean="0"/>
              <a:t>II</a:t>
            </a:r>
            <a:endParaRPr lang="en-US" sz="3200" dirty="0"/>
          </a:p>
        </p:txBody>
      </p:sp>
      <p:sp>
        <p:nvSpPr>
          <p:cNvPr id="7" name="TextBox 6"/>
          <p:cNvSpPr txBox="1"/>
          <p:nvPr/>
        </p:nvSpPr>
        <p:spPr>
          <a:xfrm>
            <a:off x="944880" y="3733800"/>
            <a:ext cx="526106" cy="584775"/>
          </a:xfrm>
          <a:prstGeom prst="rect">
            <a:avLst/>
          </a:prstGeom>
          <a:noFill/>
        </p:spPr>
        <p:txBody>
          <a:bodyPr wrap="none" rtlCol="0">
            <a:spAutoFit/>
          </a:bodyPr>
          <a:lstStyle/>
          <a:p>
            <a:r>
              <a:rPr lang="en-US" sz="3200" dirty="0" smtClean="0"/>
              <a:t>III</a:t>
            </a:r>
            <a:endParaRPr lang="en-US" sz="3200" dirty="0"/>
          </a:p>
        </p:txBody>
      </p:sp>
      <p:sp>
        <p:nvSpPr>
          <p:cNvPr id="8" name="TextBox 7"/>
          <p:cNvSpPr txBox="1"/>
          <p:nvPr/>
        </p:nvSpPr>
        <p:spPr>
          <a:xfrm>
            <a:off x="799007" y="4673025"/>
            <a:ext cx="572593" cy="584775"/>
          </a:xfrm>
          <a:prstGeom prst="rect">
            <a:avLst/>
          </a:prstGeom>
          <a:noFill/>
        </p:spPr>
        <p:txBody>
          <a:bodyPr wrap="none" rtlCol="0">
            <a:spAutoFit/>
          </a:bodyPr>
          <a:lstStyle/>
          <a:p>
            <a:r>
              <a:rPr lang="en-US" sz="3200" dirty="0" smtClean="0"/>
              <a:t>IV</a:t>
            </a:r>
            <a:endParaRPr lang="en-US" sz="3200" dirty="0"/>
          </a:p>
        </p:txBody>
      </p:sp>
      <p:sp>
        <p:nvSpPr>
          <p:cNvPr id="9" name="TextBox 8"/>
          <p:cNvSpPr txBox="1"/>
          <p:nvPr/>
        </p:nvSpPr>
        <p:spPr>
          <a:xfrm>
            <a:off x="349021" y="5638800"/>
            <a:ext cx="458780" cy="584775"/>
          </a:xfrm>
          <a:prstGeom prst="rect">
            <a:avLst/>
          </a:prstGeom>
          <a:noFill/>
        </p:spPr>
        <p:txBody>
          <a:bodyPr wrap="none" rtlCol="0">
            <a:spAutoFit/>
          </a:bodyPr>
          <a:lstStyle/>
          <a:p>
            <a:r>
              <a:rPr lang="en-US" sz="3200" dirty="0" smtClean="0"/>
              <a:t>V</a:t>
            </a:r>
            <a:endParaRPr lang="en-US" sz="3200" dirty="0"/>
          </a:p>
        </p:txBody>
      </p:sp>
    </p:spTree>
    <p:extLst>
      <p:ext uri="{BB962C8B-B14F-4D97-AF65-F5344CB8AC3E}">
        <p14:creationId xmlns:p14="http://schemas.microsoft.com/office/powerpoint/2010/main" val="196482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00"/>
            <a:ext cx="8763000" cy="4830763"/>
          </a:xfrm>
        </p:spPr>
        <p:txBody>
          <a:bodyPr/>
          <a:lstStyle/>
          <a:p>
            <a:pPr marL="0" indent="0">
              <a:buNone/>
            </a:pPr>
            <a:r>
              <a:rPr lang="en-US" dirty="0" smtClean="0"/>
              <a:t> </a:t>
            </a:r>
            <a:endParaRPr lang="en-US" dirty="0"/>
          </a:p>
        </p:txBody>
      </p:sp>
      <p:sp>
        <p:nvSpPr>
          <p:cNvPr id="4" name="Rectangle 10"/>
          <p:cNvSpPr txBox="1">
            <a:spLocks noChangeArrowheads="1"/>
          </p:cNvSpPr>
          <p:nvPr/>
        </p:nvSpPr>
        <p:spPr bwMode="auto">
          <a:xfrm>
            <a:off x="152400" y="76200"/>
            <a:ext cx="876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defRPr/>
            </a:pPr>
            <a:r>
              <a:rPr lang="en-US" sz="2800" b="1" dirty="0" smtClean="0">
                <a:solidFill>
                  <a:schemeClr val="bg1"/>
                </a:solidFill>
              </a:rPr>
              <a:t>I- VỊ TRÍ VÀ CẤU HÌNH ELECTRON NGUYÊN TỬ</a:t>
            </a:r>
          </a:p>
        </p:txBody>
      </p:sp>
      <p:graphicFrame>
        <p:nvGraphicFramePr>
          <p:cNvPr id="6" name="Object 5"/>
          <p:cNvGraphicFramePr>
            <a:graphicFrameLocks noChangeAspect="1"/>
          </p:cNvGraphicFramePr>
          <p:nvPr>
            <p:extLst>
              <p:ext uri="{D42A27DB-BD31-4B8C-83A1-F6EECF244321}">
                <p14:modId xmlns:p14="http://schemas.microsoft.com/office/powerpoint/2010/main" val="3054337117"/>
              </p:ext>
            </p:extLst>
          </p:nvPr>
        </p:nvGraphicFramePr>
        <p:xfrm>
          <a:off x="122238" y="1905000"/>
          <a:ext cx="2805112" cy="1219200"/>
        </p:xfrm>
        <a:graphic>
          <a:graphicData uri="http://schemas.openxmlformats.org/presentationml/2006/ole">
            <mc:AlternateContent xmlns:mc="http://schemas.openxmlformats.org/markup-compatibility/2006">
              <mc:Choice xmlns:v="urn:schemas-microsoft-com:vml" Requires="v">
                <p:oleObj spid="_x0000_s14563" name="Equation" r:id="rId3" imgW="571320" imgH="203040" progId="Equation.3">
                  <p:embed/>
                </p:oleObj>
              </mc:Choice>
              <mc:Fallback>
                <p:oleObj name="Equation" r:id="rId3" imgW="571320" imgH="203040" progId="Equation.3">
                  <p:embed/>
                  <p:pic>
                    <p:nvPicPr>
                      <p:cNvPr id="0" name=""/>
                      <p:cNvPicPr/>
                      <p:nvPr/>
                    </p:nvPicPr>
                    <p:blipFill>
                      <a:blip r:embed="rId4"/>
                      <a:stretch>
                        <a:fillRect/>
                      </a:stretch>
                    </p:blipFill>
                    <p:spPr>
                      <a:xfrm>
                        <a:off x="122238" y="1905000"/>
                        <a:ext cx="2805112" cy="1219200"/>
                      </a:xfrm>
                      <a:prstGeom prst="rect">
                        <a:avLst/>
                      </a:prstGeom>
                      <a:ln>
                        <a:solidFill>
                          <a:schemeClr val="tx1">
                            <a:alpha val="61000"/>
                          </a:schemeClr>
                        </a:solidFill>
                      </a:ln>
                    </p:spPr>
                  </p:pic>
                </p:oleObj>
              </mc:Fallback>
            </mc:AlternateContent>
          </a:graphicData>
        </a:graphic>
      </p:graphicFrame>
      <p:sp>
        <p:nvSpPr>
          <p:cNvPr id="7" name="TextBox 6"/>
          <p:cNvSpPr txBox="1"/>
          <p:nvPr/>
        </p:nvSpPr>
        <p:spPr>
          <a:xfrm>
            <a:off x="1371600" y="3611940"/>
            <a:ext cx="5486400" cy="2308324"/>
          </a:xfrm>
          <a:prstGeom prst="rect">
            <a:avLst/>
          </a:prstGeom>
          <a:noFill/>
        </p:spPr>
        <p:txBody>
          <a:bodyPr wrap="square" rtlCol="0">
            <a:spAutoFit/>
          </a:bodyPr>
          <a:lstStyle/>
          <a:p>
            <a:pPr>
              <a:lnSpc>
                <a:spcPct val="150000"/>
              </a:lnSpc>
            </a:pPr>
            <a:r>
              <a:rPr lang="en-US" sz="3200" dirty="0" err="1" smtClean="0"/>
              <a:t>Hãy</a:t>
            </a:r>
            <a:r>
              <a:rPr lang="en-US" sz="3200" dirty="0" smtClean="0"/>
              <a:t> </a:t>
            </a:r>
            <a:r>
              <a:rPr lang="en-US" sz="3200" dirty="0" err="1" smtClean="0"/>
              <a:t>cho</a:t>
            </a:r>
            <a:r>
              <a:rPr lang="en-US" sz="3200" dirty="0" smtClean="0"/>
              <a:t> </a:t>
            </a:r>
            <a:r>
              <a:rPr lang="en-US" sz="3200" dirty="0" err="1" smtClean="0"/>
              <a:t>biết</a:t>
            </a:r>
            <a:r>
              <a:rPr lang="en-US" sz="3200" dirty="0" smtClean="0"/>
              <a:t>:</a:t>
            </a:r>
          </a:p>
          <a:p>
            <a:pPr marL="285750" indent="-285750">
              <a:lnSpc>
                <a:spcPct val="150000"/>
              </a:lnSpc>
              <a:buFontTx/>
              <a:buChar char="-"/>
            </a:pPr>
            <a:r>
              <a:rPr lang="en-US" sz="3200" dirty="0" err="1" smtClean="0"/>
              <a:t>Cấu</a:t>
            </a:r>
            <a:r>
              <a:rPr lang="en-US" sz="3200" dirty="0" smtClean="0"/>
              <a:t> </a:t>
            </a:r>
            <a:r>
              <a:rPr lang="en-US" sz="3200" dirty="0" err="1"/>
              <a:t>hình</a:t>
            </a:r>
            <a:r>
              <a:rPr lang="en-US" sz="3200" dirty="0"/>
              <a:t> </a:t>
            </a:r>
            <a:r>
              <a:rPr lang="en-US" sz="3200" dirty="0" smtClean="0"/>
              <a:t>electron</a:t>
            </a:r>
            <a:endParaRPr lang="en-US" sz="3200" dirty="0"/>
          </a:p>
          <a:p>
            <a:pPr marL="285750" indent="-285750">
              <a:lnSpc>
                <a:spcPct val="150000"/>
              </a:lnSpc>
              <a:buFontTx/>
              <a:buChar char="-"/>
            </a:pPr>
            <a:r>
              <a:rPr lang="en-US" sz="3200" dirty="0" err="1" smtClean="0"/>
              <a:t>Vị</a:t>
            </a:r>
            <a:r>
              <a:rPr lang="en-US" sz="3200" dirty="0" smtClean="0"/>
              <a:t> </a:t>
            </a:r>
            <a:r>
              <a:rPr lang="en-US" sz="3200" dirty="0" err="1" smtClean="0"/>
              <a:t>trí</a:t>
            </a:r>
            <a:r>
              <a:rPr lang="en-US" sz="3200" dirty="0" smtClean="0"/>
              <a:t> </a:t>
            </a:r>
            <a:r>
              <a:rPr lang="en-US" sz="3200" dirty="0" err="1" smtClean="0"/>
              <a:t>trong</a:t>
            </a:r>
            <a:r>
              <a:rPr lang="en-US" sz="3200" dirty="0" smtClean="0"/>
              <a:t> </a:t>
            </a:r>
            <a:r>
              <a:rPr lang="en-US" sz="3200" dirty="0" err="1" smtClean="0"/>
              <a:t>bảng</a:t>
            </a:r>
            <a:r>
              <a:rPr lang="en-US" sz="3200" dirty="0" smtClean="0"/>
              <a:t> </a:t>
            </a:r>
            <a:r>
              <a:rPr lang="en-US" sz="3200" dirty="0" err="1" smtClean="0"/>
              <a:t>tuần</a:t>
            </a:r>
            <a:r>
              <a:rPr lang="en-US" sz="3200" dirty="0" smtClean="0"/>
              <a:t> </a:t>
            </a:r>
            <a:r>
              <a:rPr lang="en-US" sz="3200" dirty="0" err="1" smtClean="0"/>
              <a:t>hoàn</a:t>
            </a:r>
            <a:endParaRPr lang="en-US" sz="3200" dirty="0" smtClean="0"/>
          </a:p>
        </p:txBody>
      </p:sp>
    </p:spTree>
    <p:extLst>
      <p:ext uri="{BB962C8B-B14F-4D97-AF65-F5344CB8AC3E}">
        <p14:creationId xmlns:p14="http://schemas.microsoft.com/office/powerpoint/2010/main" val="3036374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8" name="Text Box 28"/>
          <p:cNvSpPr txBox="1">
            <a:spLocks noChangeArrowheads="1"/>
          </p:cNvSpPr>
          <p:nvPr/>
        </p:nvSpPr>
        <p:spPr bwMode="auto">
          <a:xfrm>
            <a:off x="746156" y="3133149"/>
            <a:ext cx="6264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dirty="0">
                <a:solidFill>
                  <a:srgbClr val="0070C0"/>
                </a:solidFill>
                <a:latin typeface="Times New Roman" pitchFamily="18" charset="0"/>
              </a:rPr>
              <a:t>- </a:t>
            </a:r>
            <a:r>
              <a:rPr lang="en-US" sz="3200" dirty="0" err="1">
                <a:solidFill>
                  <a:srgbClr val="0070C0"/>
                </a:solidFill>
                <a:latin typeface="+mn-lt"/>
              </a:rPr>
              <a:t>Cấu</a:t>
            </a:r>
            <a:r>
              <a:rPr lang="en-US" sz="3200" dirty="0">
                <a:solidFill>
                  <a:srgbClr val="0070C0"/>
                </a:solidFill>
                <a:latin typeface="+mn-lt"/>
              </a:rPr>
              <a:t> </a:t>
            </a:r>
            <a:r>
              <a:rPr lang="en-US" sz="3200" dirty="0" err="1">
                <a:solidFill>
                  <a:srgbClr val="0070C0"/>
                </a:solidFill>
                <a:latin typeface="+mn-lt"/>
              </a:rPr>
              <a:t>hình</a:t>
            </a:r>
            <a:r>
              <a:rPr lang="en-US" sz="3200" dirty="0">
                <a:solidFill>
                  <a:srgbClr val="0070C0"/>
                </a:solidFill>
                <a:latin typeface="+mn-lt"/>
              </a:rPr>
              <a:t> electron: </a:t>
            </a:r>
            <a:r>
              <a:rPr lang="en-US" sz="3200" dirty="0">
                <a:latin typeface="+mn-lt"/>
              </a:rPr>
              <a:t>1s</a:t>
            </a:r>
            <a:r>
              <a:rPr lang="en-US" sz="3200" baseline="30000" dirty="0">
                <a:latin typeface="+mn-lt"/>
              </a:rPr>
              <a:t>2</a:t>
            </a:r>
            <a:r>
              <a:rPr lang="en-US" sz="3200" dirty="0">
                <a:latin typeface="+mn-lt"/>
              </a:rPr>
              <a:t>2s</a:t>
            </a:r>
            <a:r>
              <a:rPr lang="en-US" sz="3200" baseline="30000" dirty="0">
                <a:latin typeface="+mn-lt"/>
              </a:rPr>
              <a:t>2</a:t>
            </a:r>
            <a:r>
              <a:rPr lang="en-US" sz="3200" dirty="0">
                <a:latin typeface="+mn-lt"/>
              </a:rPr>
              <a:t>2p</a:t>
            </a:r>
            <a:r>
              <a:rPr lang="en-US" sz="3200" baseline="30000" dirty="0">
                <a:latin typeface="+mn-lt"/>
              </a:rPr>
              <a:t>2</a:t>
            </a:r>
            <a:endParaRPr lang="en-US" sz="3200" dirty="0">
              <a:latin typeface="+mn-lt"/>
            </a:endParaRPr>
          </a:p>
        </p:txBody>
      </p:sp>
      <p:sp>
        <p:nvSpPr>
          <p:cNvPr id="153629" name="Text Box 29"/>
          <p:cNvSpPr txBox="1">
            <a:spLocks noChangeArrowheads="1"/>
          </p:cNvSpPr>
          <p:nvPr/>
        </p:nvSpPr>
        <p:spPr bwMode="auto">
          <a:xfrm>
            <a:off x="685800" y="3895149"/>
            <a:ext cx="7331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200" dirty="0">
                <a:solidFill>
                  <a:srgbClr val="00B050"/>
                </a:solidFill>
                <a:latin typeface="+mn-lt"/>
              </a:rPr>
              <a:t>- </a:t>
            </a:r>
            <a:r>
              <a:rPr lang="en-US" sz="3200" dirty="0" err="1">
                <a:solidFill>
                  <a:srgbClr val="00B050"/>
                </a:solidFill>
                <a:latin typeface="+mn-lt"/>
              </a:rPr>
              <a:t>Cacbon</a:t>
            </a:r>
            <a:r>
              <a:rPr lang="en-US" sz="3200" dirty="0">
                <a:solidFill>
                  <a:srgbClr val="00B050"/>
                </a:solidFill>
                <a:latin typeface="+mn-lt"/>
              </a:rPr>
              <a:t> ở ô </a:t>
            </a:r>
            <a:r>
              <a:rPr lang="en-US" sz="3200" dirty="0" err="1">
                <a:solidFill>
                  <a:srgbClr val="00B050"/>
                </a:solidFill>
                <a:latin typeface="+mn-lt"/>
              </a:rPr>
              <a:t>thứ</a:t>
            </a:r>
            <a:r>
              <a:rPr lang="en-US" sz="3200" dirty="0">
                <a:solidFill>
                  <a:srgbClr val="00B050"/>
                </a:solidFill>
                <a:latin typeface="+mn-lt"/>
              </a:rPr>
              <a:t> 6, </a:t>
            </a:r>
            <a:r>
              <a:rPr lang="en-US" sz="3200" dirty="0" err="1">
                <a:solidFill>
                  <a:srgbClr val="00B050"/>
                </a:solidFill>
                <a:latin typeface="+mn-lt"/>
              </a:rPr>
              <a:t>nhóm</a:t>
            </a:r>
            <a:r>
              <a:rPr lang="en-US" sz="3200" dirty="0">
                <a:solidFill>
                  <a:srgbClr val="00B050"/>
                </a:solidFill>
                <a:latin typeface="+mn-lt"/>
              </a:rPr>
              <a:t> </a:t>
            </a:r>
            <a:r>
              <a:rPr lang="en-US" sz="3200" dirty="0" smtClean="0">
                <a:solidFill>
                  <a:srgbClr val="00B050"/>
                </a:solidFill>
                <a:latin typeface="+mn-lt"/>
              </a:rPr>
              <a:t>IVA</a:t>
            </a:r>
            <a:r>
              <a:rPr lang="en-US" sz="3200" dirty="0">
                <a:solidFill>
                  <a:srgbClr val="00B050"/>
                </a:solidFill>
                <a:latin typeface="+mn-lt"/>
              </a:rPr>
              <a:t>, </a:t>
            </a:r>
            <a:r>
              <a:rPr lang="en-US" sz="3200" dirty="0" err="1">
                <a:solidFill>
                  <a:srgbClr val="00B050"/>
                </a:solidFill>
                <a:latin typeface="+mn-lt"/>
              </a:rPr>
              <a:t>chu</a:t>
            </a:r>
            <a:r>
              <a:rPr lang="en-US" sz="3200" dirty="0">
                <a:solidFill>
                  <a:srgbClr val="00B050"/>
                </a:solidFill>
                <a:latin typeface="+mn-lt"/>
              </a:rPr>
              <a:t> </a:t>
            </a:r>
            <a:r>
              <a:rPr lang="en-US" sz="3200" dirty="0" err="1">
                <a:solidFill>
                  <a:srgbClr val="00B050"/>
                </a:solidFill>
                <a:latin typeface="+mn-lt"/>
              </a:rPr>
              <a:t>kì</a:t>
            </a:r>
            <a:r>
              <a:rPr lang="en-US" sz="3200" dirty="0">
                <a:solidFill>
                  <a:srgbClr val="00B050"/>
                </a:solidFill>
                <a:latin typeface="+mn-lt"/>
              </a:rPr>
              <a:t> 2</a:t>
            </a:r>
          </a:p>
        </p:txBody>
      </p:sp>
      <p:sp>
        <p:nvSpPr>
          <p:cNvPr id="9" name="Rectangle 10"/>
          <p:cNvSpPr>
            <a:spLocks noGrp="1" noChangeArrowheads="1"/>
          </p:cNvSpPr>
          <p:nvPr>
            <p:ph type="title"/>
          </p:nvPr>
        </p:nvSpPr>
        <p:spPr>
          <a:xfrm>
            <a:off x="152400" y="76200"/>
            <a:ext cx="8763000" cy="609600"/>
          </a:xfrm>
        </p:spPr>
        <p:txBody>
          <a:bodyPr>
            <a:normAutofit/>
          </a:bodyPr>
          <a:lstStyle/>
          <a:p>
            <a:pPr algn="l" eaLnBrk="1" hangingPunct="1">
              <a:defRPr/>
            </a:pPr>
            <a:r>
              <a:rPr lang="en-US" sz="2800" b="1" dirty="0" smtClean="0">
                <a:solidFill>
                  <a:schemeClr val="bg1"/>
                </a:solidFill>
              </a:rPr>
              <a:t>I- VỊ TRÍ VÀ CẤU HÌNH ELECTRON NGUYÊN TỬ</a:t>
            </a:r>
          </a:p>
        </p:txBody>
      </p:sp>
      <p:graphicFrame>
        <p:nvGraphicFramePr>
          <p:cNvPr id="5" name="Object 4"/>
          <p:cNvGraphicFramePr>
            <a:graphicFrameLocks noChangeAspect="1"/>
          </p:cNvGraphicFramePr>
          <p:nvPr>
            <p:extLst>
              <p:ext uri="{D42A27DB-BD31-4B8C-83A1-F6EECF244321}">
                <p14:modId xmlns:p14="http://schemas.microsoft.com/office/powerpoint/2010/main" val="3054337117"/>
              </p:ext>
            </p:extLst>
          </p:nvPr>
        </p:nvGraphicFramePr>
        <p:xfrm>
          <a:off x="122238" y="1905000"/>
          <a:ext cx="2805112" cy="1219200"/>
        </p:xfrm>
        <a:graphic>
          <a:graphicData uri="http://schemas.openxmlformats.org/presentationml/2006/ole">
            <mc:AlternateContent xmlns:mc="http://schemas.openxmlformats.org/markup-compatibility/2006">
              <mc:Choice xmlns:v="urn:schemas-microsoft-com:vml" Requires="v">
                <p:oleObj spid="_x0000_s15579" name="Equation" r:id="rId3" imgW="571320" imgH="203040" progId="Equation.3">
                  <p:embed/>
                </p:oleObj>
              </mc:Choice>
              <mc:Fallback>
                <p:oleObj name="Equation" r:id="rId3" imgW="571320" imgH="2030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1905000"/>
                        <a:ext cx="2805112" cy="1219200"/>
                      </a:xfrm>
                      <a:prstGeom prst="rect">
                        <a:avLst/>
                      </a:prstGeom>
                      <a:noFill/>
                      <a:ln w="9525">
                        <a:solidFill>
                          <a:schemeClr val="tx1">
                            <a:alpha val="61176"/>
                          </a:schemeClr>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6610" name="Picture 2" desc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8001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512763" y="1257300"/>
            <a:ext cx="8021637" cy="5094288"/>
            <a:chOff x="323" y="912"/>
            <a:chExt cx="5053" cy="3209"/>
          </a:xfrm>
        </p:grpSpPr>
        <p:sp>
          <p:nvSpPr>
            <p:cNvPr id="6160" name="Rectangle 4"/>
            <p:cNvSpPr>
              <a:spLocks noChangeArrowheads="1"/>
            </p:cNvSpPr>
            <p:nvPr/>
          </p:nvSpPr>
          <p:spPr bwMode="auto">
            <a:xfrm>
              <a:off x="336" y="1920"/>
              <a:ext cx="5012" cy="2201"/>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6161" name="Rectangle 5"/>
            <p:cNvSpPr>
              <a:spLocks noChangeArrowheads="1"/>
            </p:cNvSpPr>
            <p:nvPr/>
          </p:nvSpPr>
          <p:spPr bwMode="auto">
            <a:xfrm>
              <a:off x="603" y="912"/>
              <a:ext cx="549" cy="1008"/>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6162" name="Rectangle 6"/>
            <p:cNvSpPr>
              <a:spLocks noChangeArrowheads="1"/>
            </p:cNvSpPr>
            <p:nvPr/>
          </p:nvSpPr>
          <p:spPr bwMode="auto">
            <a:xfrm>
              <a:off x="4292" y="1344"/>
              <a:ext cx="1084" cy="576"/>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6163" name="Rectangle 7"/>
            <p:cNvSpPr>
              <a:spLocks noChangeArrowheads="1"/>
            </p:cNvSpPr>
            <p:nvPr/>
          </p:nvSpPr>
          <p:spPr bwMode="auto">
            <a:xfrm>
              <a:off x="5088" y="1008"/>
              <a:ext cx="288" cy="336"/>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6164" name="Rectangle 8"/>
            <p:cNvSpPr>
              <a:spLocks noChangeArrowheads="1"/>
            </p:cNvSpPr>
            <p:nvPr/>
          </p:nvSpPr>
          <p:spPr bwMode="auto">
            <a:xfrm>
              <a:off x="3744" y="1392"/>
              <a:ext cx="288" cy="528"/>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6165" name="Rectangle 9"/>
            <p:cNvSpPr>
              <a:spLocks noChangeArrowheads="1"/>
            </p:cNvSpPr>
            <p:nvPr/>
          </p:nvSpPr>
          <p:spPr bwMode="auto">
            <a:xfrm>
              <a:off x="323" y="1125"/>
              <a:ext cx="288" cy="384"/>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
        <p:nvSpPr>
          <p:cNvPr id="196618" name="Rectangle 10"/>
          <p:cNvSpPr>
            <a:spLocks noGrp="1" noChangeArrowheads="1"/>
          </p:cNvSpPr>
          <p:nvPr>
            <p:ph type="title"/>
          </p:nvPr>
        </p:nvSpPr>
        <p:spPr>
          <a:xfrm>
            <a:off x="152400" y="76200"/>
            <a:ext cx="8337550" cy="609600"/>
          </a:xfrm>
          <a:noFill/>
        </p:spPr>
        <p:txBody>
          <a:bodyPr>
            <a:normAutofit/>
          </a:bodyPr>
          <a:lstStyle/>
          <a:p>
            <a:pPr algn="l" eaLnBrk="1" hangingPunct="1">
              <a:defRPr/>
            </a:pPr>
            <a:r>
              <a:rPr lang="en-US" sz="2800" b="1" dirty="0" smtClean="0">
                <a:solidFill>
                  <a:schemeClr val="bg1"/>
                </a:solidFill>
              </a:rPr>
              <a:t>I- VỊ TRÍ VÀ CẤU HÌNH ELECTRON NGUYÊN TỬ</a:t>
            </a:r>
          </a:p>
        </p:txBody>
      </p:sp>
      <p:pic>
        <p:nvPicPr>
          <p:cNvPr id="196620" name="Picture 12" descr="TH"/>
          <p:cNvPicPr>
            <a:picLocks noChangeAspect="1" noChangeArrowheads="1"/>
          </p:cNvPicPr>
          <p:nvPr/>
        </p:nvPicPr>
        <p:blipFill>
          <a:blip r:embed="rId2">
            <a:extLst>
              <a:ext uri="{28A0092B-C50C-407E-A947-70E740481C1C}">
                <a14:useLocalDpi xmlns:a14="http://schemas.microsoft.com/office/drawing/2010/main" val="0"/>
              </a:ext>
            </a:extLst>
          </a:blip>
          <a:srcRect l="16190" t="9334" r="33334" b="58667"/>
          <a:stretch>
            <a:fillRect/>
          </a:stretch>
        </p:blipFill>
        <p:spPr bwMode="auto">
          <a:xfrm>
            <a:off x="1828800" y="1257300"/>
            <a:ext cx="4038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21" name="Line 13"/>
          <p:cNvSpPr>
            <a:spLocks noChangeShapeType="1"/>
          </p:cNvSpPr>
          <p:nvPr/>
        </p:nvSpPr>
        <p:spPr bwMode="auto">
          <a:xfrm>
            <a:off x="609600" y="2209800"/>
            <a:ext cx="0" cy="60960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22" name="Line 14"/>
          <p:cNvSpPr>
            <a:spLocks noChangeShapeType="1"/>
          </p:cNvSpPr>
          <p:nvPr/>
        </p:nvSpPr>
        <p:spPr bwMode="auto">
          <a:xfrm>
            <a:off x="914400" y="2209800"/>
            <a:ext cx="0" cy="60960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23" name="Line 15"/>
          <p:cNvSpPr>
            <a:spLocks noChangeShapeType="1"/>
          </p:cNvSpPr>
          <p:nvPr/>
        </p:nvSpPr>
        <p:spPr bwMode="auto">
          <a:xfrm>
            <a:off x="609600" y="2819400"/>
            <a:ext cx="304800"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24" name="Line 16"/>
          <p:cNvSpPr>
            <a:spLocks noChangeShapeType="1"/>
          </p:cNvSpPr>
          <p:nvPr/>
        </p:nvSpPr>
        <p:spPr bwMode="auto">
          <a:xfrm>
            <a:off x="609600" y="2209800"/>
            <a:ext cx="304800"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25" name="Line 17"/>
          <p:cNvSpPr>
            <a:spLocks noChangeShapeType="1"/>
          </p:cNvSpPr>
          <p:nvPr/>
        </p:nvSpPr>
        <p:spPr bwMode="auto">
          <a:xfrm>
            <a:off x="6400800" y="2209800"/>
            <a:ext cx="0" cy="60960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26" name="Line 18"/>
          <p:cNvSpPr>
            <a:spLocks noChangeShapeType="1"/>
          </p:cNvSpPr>
          <p:nvPr/>
        </p:nvSpPr>
        <p:spPr bwMode="auto">
          <a:xfrm>
            <a:off x="6400800" y="2819400"/>
            <a:ext cx="38100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27" name="Line 19"/>
          <p:cNvSpPr>
            <a:spLocks noChangeShapeType="1"/>
          </p:cNvSpPr>
          <p:nvPr/>
        </p:nvSpPr>
        <p:spPr bwMode="auto">
          <a:xfrm>
            <a:off x="6400800" y="2209800"/>
            <a:ext cx="381000"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28" name="Line 20"/>
          <p:cNvSpPr>
            <a:spLocks noChangeShapeType="1"/>
          </p:cNvSpPr>
          <p:nvPr/>
        </p:nvSpPr>
        <p:spPr bwMode="auto">
          <a:xfrm>
            <a:off x="6781800" y="2209800"/>
            <a:ext cx="0" cy="6096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p:cTn id="7" dur="500" fill="hold"/>
                                        <p:tgtEl>
                                          <p:spTgt spid="196610"/>
                                        </p:tgtEl>
                                        <p:attrNameLst>
                                          <p:attrName>ppt_w</p:attrName>
                                        </p:attrNameLst>
                                      </p:cBhvr>
                                      <p:tavLst>
                                        <p:tav tm="0">
                                          <p:val>
                                            <p:fltVal val="0"/>
                                          </p:val>
                                        </p:tav>
                                        <p:tav tm="100000">
                                          <p:val>
                                            <p:strVal val="#ppt_w"/>
                                          </p:val>
                                        </p:tav>
                                      </p:tavLst>
                                    </p:anim>
                                    <p:anim calcmode="lin" valueType="num">
                                      <p:cBhvr>
                                        <p:cTn id="8" dur="500" fill="hold"/>
                                        <p:tgtEl>
                                          <p:spTgt spid="196610"/>
                                        </p:tgtEl>
                                        <p:attrNameLst>
                                          <p:attrName>ppt_h</p:attrName>
                                        </p:attrNameLst>
                                      </p:cBhvr>
                                      <p:tavLst>
                                        <p:tav tm="0">
                                          <p:val>
                                            <p:fltVal val="0"/>
                                          </p:val>
                                        </p:tav>
                                        <p:tav tm="100000">
                                          <p:val>
                                            <p:strVal val="#ppt_h"/>
                                          </p:val>
                                        </p:tav>
                                      </p:tavLst>
                                    </p:anim>
                                    <p:animEffect transition="in" filter="fade">
                                      <p:cBhvr>
                                        <p:cTn id="9" dur="500"/>
                                        <p:tgtEl>
                                          <p:spTgt spid="196610"/>
                                        </p:tgtEl>
                                      </p:cBhvr>
                                    </p:animEffect>
                                  </p:childTnLst>
                                </p:cTn>
                              </p:par>
                            </p:childTnLst>
                          </p:cTn>
                        </p:par>
                        <p:par>
                          <p:cTn id="10" fill="hold" nodeType="afterGroup">
                            <p:stCondLst>
                              <p:cond delay="500"/>
                            </p:stCondLst>
                            <p:childTnLst>
                              <p:par>
                                <p:cTn id="11" presetID="4" presetClass="entr" presetSubtype="16" fill="hold" grpId="0" nodeType="afterEffect">
                                  <p:stCondLst>
                                    <p:cond delay="0"/>
                                  </p:stCondLst>
                                  <p:childTnLst>
                                    <p:set>
                                      <p:cBhvr>
                                        <p:cTn id="12" dur="1" fill="hold">
                                          <p:stCondLst>
                                            <p:cond delay="0"/>
                                          </p:stCondLst>
                                        </p:cTn>
                                        <p:tgtEl>
                                          <p:spTgt spid="196624"/>
                                        </p:tgtEl>
                                        <p:attrNameLst>
                                          <p:attrName>style.visibility</p:attrName>
                                        </p:attrNameLst>
                                      </p:cBhvr>
                                      <p:to>
                                        <p:strVal val="visible"/>
                                      </p:to>
                                    </p:set>
                                    <p:animEffect transition="in" filter="box(in)">
                                      <p:cBhvr>
                                        <p:cTn id="13" dur="500"/>
                                        <p:tgtEl>
                                          <p:spTgt spid="19662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96621"/>
                                        </p:tgtEl>
                                        <p:attrNameLst>
                                          <p:attrName>style.visibility</p:attrName>
                                        </p:attrNameLst>
                                      </p:cBhvr>
                                      <p:to>
                                        <p:strVal val="visible"/>
                                      </p:to>
                                    </p:set>
                                    <p:animEffect transition="in" filter="box(in)">
                                      <p:cBhvr>
                                        <p:cTn id="16" dur="500"/>
                                        <p:tgtEl>
                                          <p:spTgt spid="196621"/>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96623"/>
                                        </p:tgtEl>
                                        <p:attrNameLst>
                                          <p:attrName>style.visibility</p:attrName>
                                        </p:attrNameLst>
                                      </p:cBhvr>
                                      <p:to>
                                        <p:strVal val="visible"/>
                                      </p:to>
                                    </p:set>
                                    <p:animEffect transition="in" filter="box(in)">
                                      <p:cBhvr>
                                        <p:cTn id="19" dur="500"/>
                                        <p:tgtEl>
                                          <p:spTgt spid="19662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96622"/>
                                        </p:tgtEl>
                                        <p:attrNameLst>
                                          <p:attrName>style.visibility</p:attrName>
                                        </p:attrNameLst>
                                      </p:cBhvr>
                                      <p:to>
                                        <p:strVal val="visible"/>
                                      </p:to>
                                    </p:set>
                                    <p:animEffect transition="in" filter="box(in)">
                                      <p:cBhvr>
                                        <p:cTn id="22" dur="500"/>
                                        <p:tgtEl>
                                          <p:spTgt spid="19662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96627"/>
                                        </p:tgtEl>
                                        <p:attrNameLst>
                                          <p:attrName>style.visibility</p:attrName>
                                        </p:attrNameLst>
                                      </p:cBhvr>
                                      <p:to>
                                        <p:strVal val="visible"/>
                                      </p:to>
                                    </p:set>
                                    <p:animEffect transition="in" filter="checkerboard(across)">
                                      <p:cBhvr>
                                        <p:cTn id="25" dur="500"/>
                                        <p:tgtEl>
                                          <p:spTgt spid="19662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6625"/>
                                        </p:tgtEl>
                                        <p:attrNameLst>
                                          <p:attrName>style.visibility</p:attrName>
                                        </p:attrNameLst>
                                      </p:cBhvr>
                                      <p:to>
                                        <p:strVal val="visible"/>
                                      </p:to>
                                    </p:set>
                                    <p:animEffect transition="in" filter="checkerboard(across)">
                                      <p:cBhvr>
                                        <p:cTn id="28" dur="500"/>
                                        <p:tgtEl>
                                          <p:spTgt spid="196625"/>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96626"/>
                                        </p:tgtEl>
                                        <p:attrNameLst>
                                          <p:attrName>style.visibility</p:attrName>
                                        </p:attrNameLst>
                                      </p:cBhvr>
                                      <p:to>
                                        <p:strVal val="visible"/>
                                      </p:to>
                                    </p:set>
                                    <p:animEffect transition="in" filter="checkerboard(across)">
                                      <p:cBhvr>
                                        <p:cTn id="31" dur="500"/>
                                        <p:tgtEl>
                                          <p:spTgt spid="1966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96628"/>
                                        </p:tgtEl>
                                        <p:attrNameLst>
                                          <p:attrName>style.visibility</p:attrName>
                                        </p:attrNameLst>
                                      </p:cBhvr>
                                      <p:to>
                                        <p:strVal val="visible"/>
                                      </p:to>
                                    </p:set>
                                    <p:animEffect transition="in" filter="checkerboard(across)">
                                      <p:cBhvr>
                                        <p:cTn id="34" dur="500"/>
                                        <p:tgtEl>
                                          <p:spTgt spid="19662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nodeType="withEffect">
                                  <p:stCondLst>
                                    <p:cond delay="0"/>
                                  </p:stCondLst>
                                  <p:childTnLst>
                                    <p:set>
                                      <p:cBhvr>
                                        <p:cTn id="41" dur="1" fill="hold">
                                          <p:stCondLst>
                                            <p:cond delay="0"/>
                                          </p:stCondLst>
                                        </p:cTn>
                                        <p:tgtEl>
                                          <p:spTgt spid="196620"/>
                                        </p:tgtEl>
                                        <p:attrNameLst>
                                          <p:attrName>style.visibility</p:attrName>
                                        </p:attrNameLst>
                                      </p:cBhvr>
                                      <p:to>
                                        <p:strVal val="visible"/>
                                      </p:to>
                                    </p:set>
                                    <p:animEffect transition="in" filter="fade">
                                      <p:cBhvr>
                                        <p:cTn id="42" dur="250"/>
                                        <p:tgtEl>
                                          <p:spTgt spid="1966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xit" presetSubtype="0" fill="hold" grpId="1" nodeType="clickEffect">
                                  <p:stCondLst>
                                    <p:cond delay="0"/>
                                  </p:stCondLst>
                                  <p:childTnLst>
                                    <p:animEffect transition="out" filter="dissolve">
                                      <p:cBhvr>
                                        <p:cTn id="46" dur="500"/>
                                        <p:tgtEl>
                                          <p:spTgt spid="196624"/>
                                        </p:tgtEl>
                                      </p:cBhvr>
                                    </p:animEffect>
                                    <p:set>
                                      <p:cBhvr>
                                        <p:cTn id="47" dur="1" fill="hold">
                                          <p:stCondLst>
                                            <p:cond delay="499"/>
                                          </p:stCondLst>
                                        </p:cTn>
                                        <p:tgtEl>
                                          <p:spTgt spid="196624"/>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196621"/>
                                        </p:tgtEl>
                                      </p:cBhvr>
                                    </p:animEffect>
                                    <p:set>
                                      <p:cBhvr>
                                        <p:cTn id="50" dur="1" fill="hold">
                                          <p:stCondLst>
                                            <p:cond delay="499"/>
                                          </p:stCondLst>
                                        </p:cTn>
                                        <p:tgtEl>
                                          <p:spTgt spid="196621"/>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96623"/>
                                        </p:tgtEl>
                                      </p:cBhvr>
                                    </p:animEffect>
                                    <p:set>
                                      <p:cBhvr>
                                        <p:cTn id="53" dur="1" fill="hold">
                                          <p:stCondLst>
                                            <p:cond delay="499"/>
                                          </p:stCondLst>
                                        </p:cTn>
                                        <p:tgtEl>
                                          <p:spTgt spid="196623"/>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96627"/>
                                        </p:tgtEl>
                                      </p:cBhvr>
                                    </p:animEffect>
                                    <p:set>
                                      <p:cBhvr>
                                        <p:cTn id="56" dur="1" fill="hold">
                                          <p:stCondLst>
                                            <p:cond delay="499"/>
                                          </p:stCondLst>
                                        </p:cTn>
                                        <p:tgtEl>
                                          <p:spTgt spid="196627"/>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196625"/>
                                        </p:tgtEl>
                                      </p:cBhvr>
                                    </p:animEffect>
                                    <p:set>
                                      <p:cBhvr>
                                        <p:cTn id="59" dur="1" fill="hold">
                                          <p:stCondLst>
                                            <p:cond delay="499"/>
                                          </p:stCondLst>
                                        </p:cTn>
                                        <p:tgtEl>
                                          <p:spTgt spid="196625"/>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196626"/>
                                        </p:tgtEl>
                                      </p:cBhvr>
                                    </p:animEffect>
                                    <p:set>
                                      <p:cBhvr>
                                        <p:cTn id="62" dur="1" fill="hold">
                                          <p:stCondLst>
                                            <p:cond delay="499"/>
                                          </p:stCondLst>
                                        </p:cTn>
                                        <p:tgtEl>
                                          <p:spTgt spid="196626"/>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196628"/>
                                        </p:tgtEl>
                                      </p:cBhvr>
                                    </p:animEffect>
                                    <p:set>
                                      <p:cBhvr>
                                        <p:cTn id="65" dur="1" fill="hold">
                                          <p:stCondLst>
                                            <p:cond delay="499"/>
                                          </p:stCondLst>
                                        </p:cTn>
                                        <p:tgtEl>
                                          <p:spTgt spid="196628"/>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196622"/>
                                        </p:tgtEl>
                                      </p:cBhvr>
                                    </p:animEffect>
                                    <p:set>
                                      <p:cBhvr>
                                        <p:cTn id="68" dur="1" fill="hold">
                                          <p:stCondLst>
                                            <p:cond delay="499"/>
                                          </p:stCondLst>
                                        </p:cTn>
                                        <p:tgtEl>
                                          <p:spTgt spid="196622"/>
                                        </p:tgtEl>
                                        <p:attrNameLst>
                                          <p:attrName>style.visibility</p:attrName>
                                        </p:attrNameLst>
                                      </p:cBhvr>
                                      <p:to>
                                        <p:strVal val="hidden"/>
                                      </p:to>
                                    </p:set>
                                  </p:childTnLst>
                                </p:cTn>
                              </p:par>
                            </p:childTnLst>
                          </p:cTn>
                        </p:par>
                        <p:par>
                          <p:cTn id="69" fill="hold" nodeType="afterGroup">
                            <p:stCondLst>
                              <p:cond delay="500"/>
                            </p:stCondLst>
                            <p:childTnLst>
                              <p:par>
                                <p:cTn id="70" presetID="6" presetClass="emph" presetSubtype="0" fill="hold" nodeType="afterEffect">
                                  <p:stCondLst>
                                    <p:cond delay="0"/>
                                  </p:stCondLst>
                                  <p:childTnLst>
                                    <p:animScale>
                                      <p:cBhvr>
                                        <p:cTn id="71" dur="250" fill="hold"/>
                                        <p:tgtEl>
                                          <p:spTgt spid="196620"/>
                                        </p:tgtEl>
                                      </p:cBhvr>
                                      <p:by x="200000" y="200000"/>
                                    </p:animScale>
                                  </p:childTnLst>
                                </p:cTn>
                              </p:par>
                              <p:par>
                                <p:cTn id="72" presetID="0" presetClass="path" presetSubtype="0" accel="50000" decel="50000" fill="hold" nodeType="withEffect">
                                  <p:stCondLst>
                                    <p:cond delay="0"/>
                                  </p:stCondLst>
                                  <p:childTnLst>
                                    <p:animMotion origin="layout" path="M -3.33333E-6 3.33333E-6 L 0.07084 0.11666 " pathEditMode="relative" rAng="0" ptsTypes="AA">
                                      <p:cBhvr>
                                        <p:cTn id="73" dur="250" fill="hold"/>
                                        <p:tgtEl>
                                          <p:spTgt spid="196620"/>
                                        </p:tgtEl>
                                        <p:attrNameLst>
                                          <p:attrName>ppt_x</p:attrName>
                                          <p:attrName>ppt_y</p:attrName>
                                        </p:attrNameLst>
                                      </p:cBhvr>
                                      <p:rCtr x="3542" y="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1" grpId="0" animBg="1"/>
      <p:bldP spid="196621" grpId="1" animBg="1"/>
      <p:bldP spid="196622" grpId="0" animBg="1"/>
      <p:bldP spid="196622" grpId="1" animBg="1"/>
      <p:bldP spid="196623" grpId="0" animBg="1"/>
      <p:bldP spid="196623" grpId="1" animBg="1"/>
      <p:bldP spid="196624" grpId="0" animBg="1"/>
      <p:bldP spid="196624" grpId="1" animBg="1"/>
      <p:bldP spid="196625" grpId="0" animBg="1"/>
      <p:bldP spid="196625" grpId="1" animBg="1"/>
      <p:bldP spid="196626" grpId="0" animBg="1"/>
      <p:bldP spid="196626" grpId="1" animBg="1"/>
      <p:bldP spid="196627" grpId="0" animBg="1"/>
      <p:bldP spid="196627" grpId="1" animBg="1"/>
      <p:bldP spid="196628" grpId="0" animBg="1"/>
      <p:bldP spid="196628"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177048" cy="762000"/>
          </a:xfrm>
        </p:spPr>
        <p:txBody>
          <a:bodyPr>
            <a:normAutofit/>
          </a:bodyPr>
          <a:lstStyle/>
          <a:p>
            <a:r>
              <a:rPr lang="en-US" sz="4000" b="1" dirty="0" smtClean="0">
                <a:solidFill>
                  <a:schemeClr val="bg1"/>
                </a:solidFill>
              </a:rPr>
              <a:t>II. </a:t>
            </a:r>
            <a:r>
              <a:rPr lang="en-US" sz="4000" b="1" dirty="0" err="1" smtClean="0">
                <a:solidFill>
                  <a:schemeClr val="bg1"/>
                </a:solidFill>
              </a:rPr>
              <a:t>Tính</a:t>
            </a:r>
            <a:r>
              <a:rPr lang="en-US" sz="4000" b="1" dirty="0" smtClean="0">
                <a:solidFill>
                  <a:schemeClr val="bg1"/>
                </a:solidFill>
              </a:rPr>
              <a:t> </a:t>
            </a:r>
            <a:r>
              <a:rPr lang="en-US" sz="4000" b="1" dirty="0" err="1" smtClean="0">
                <a:solidFill>
                  <a:schemeClr val="bg1"/>
                </a:solidFill>
              </a:rPr>
              <a:t>chất</a:t>
            </a:r>
            <a:r>
              <a:rPr lang="en-US" sz="4000" b="1" dirty="0" smtClean="0">
                <a:solidFill>
                  <a:schemeClr val="bg1"/>
                </a:solidFill>
              </a:rPr>
              <a:t> </a:t>
            </a:r>
            <a:r>
              <a:rPr lang="en-US" sz="4000" b="1" dirty="0" err="1" smtClean="0">
                <a:solidFill>
                  <a:schemeClr val="bg1"/>
                </a:solidFill>
              </a:rPr>
              <a:t>vật</a:t>
            </a:r>
            <a:r>
              <a:rPr lang="en-US" sz="4000" b="1" dirty="0" smtClean="0">
                <a:solidFill>
                  <a:schemeClr val="bg1"/>
                </a:solidFill>
              </a:rPr>
              <a:t> </a:t>
            </a:r>
            <a:r>
              <a:rPr lang="en-US" sz="4000" b="1" dirty="0" err="1" smtClean="0">
                <a:solidFill>
                  <a:schemeClr val="bg1"/>
                </a:solidFill>
              </a:rPr>
              <a:t>lí</a:t>
            </a:r>
            <a:r>
              <a:rPr lang="en-US" sz="4000" b="1" dirty="0" smtClean="0">
                <a:solidFill>
                  <a:schemeClr val="bg1"/>
                </a:solidFill>
              </a:rPr>
              <a:t> </a:t>
            </a:r>
            <a:r>
              <a:rPr lang="en-US" sz="4000" b="1" dirty="0" err="1" smtClean="0">
                <a:solidFill>
                  <a:schemeClr val="bg1"/>
                </a:solidFill>
              </a:rPr>
              <a:t>và</a:t>
            </a:r>
            <a:r>
              <a:rPr lang="en-US" sz="4000" b="1" dirty="0" smtClean="0">
                <a:solidFill>
                  <a:schemeClr val="bg1"/>
                </a:solidFill>
              </a:rPr>
              <a:t> </a:t>
            </a:r>
            <a:r>
              <a:rPr lang="en-US" sz="4000" b="1" dirty="0" err="1" smtClean="0">
                <a:solidFill>
                  <a:schemeClr val="bg1"/>
                </a:solidFill>
              </a:rPr>
              <a:t>ứng</a:t>
            </a:r>
            <a:r>
              <a:rPr lang="en-US" sz="4000" b="1" dirty="0" smtClean="0">
                <a:solidFill>
                  <a:schemeClr val="bg1"/>
                </a:solidFill>
              </a:rPr>
              <a:t> </a:t>
            </a:r>
            <a:r>
              <a:rPr lang="en-US" sz="4000" b="1" dirty="0" err="1" smtClean="0">
                <a:solidFill>
                  <a:schemeClr val="bg1"/>
                </a:solidFill>
              </a:rPr>
              <a:t>dụng</a:t>
            </a:r>
            <a:endParaRPr lang="en-US" sz="4000" b="1" dirty="0">
              <a:solidFill>
                <a:schemeClr val="bg1"/>
              </a:solidFill>
            </a:endParaRPr>
          </a:p>
        </p:txBody>
      </p:sp>
      <p:sp>
        <p:nvSpPr>
          <p:cNvPr id="5" name="AutoShape 7"/>
          <p:cNvSpPr>
            <a:spLocks noChangeArrowheads="1"/>
          </p:cNvSpPr>
          <p:nvPr/>
        </p:nvSpPr>
        <p:spPr bwMode="auto">
          <a:xfrm>
            <a:off x="6096000" y="990600"/>
            <a:ext cx="2874579" cy="2628900"/>
          </a:xfrm>
          <a:prstGeom prst="cloudCallout">
            <a:avLst>
              <a:gd name="adj1" fmla="val -43750"/>
              <a:gd name="adj2" fmla="val 70000"/>
            </a:avLst>
          </a:prstGeom>
          <a:solidFill>
            <a:srgbClr val="CCFF33"/>
          </a:solidFill>
          <a:ln w="9525">
            <a:solidFill>
              <a:schemeClr val="tx1"/>
            </a:solidFill>
            <a:round/>
            <a:headEnd/>
            <a:tailEnd/>
          </a:ln>
        </p:spPr>
        <p:txBody>
          <a:bodyPr/>
          <a:lstStyle/>
          <a:p>
            <a:pPr algn="ctr" eaLnBrk="1" hangingPunct="1"/>
            <a:r>
              <a:rPr lang="en-US" sz="2800" b="1" dirty="0" err="1">
                <a:latin typeface="Times New Roman" pitchFamily="18" charset="0"/>
              </a:rPr>
              <a:t>Cacbon</a:t>
            </a:r>
            <a:r>
              <a:rPr lang="en-US" sz="2800" b="1" dirty="0">
                <a:latin typeface="Times New Roman" pitchFamily="18" charset="0"/>
              </a:rPr>
              <a:t> </a:t>
            </a:r>
            <a:r>
              <a:rPr lang="en-US" sz="2800" b="1" dirty="0" err="1">
                <a:latin typeface="Times New Roman" pitchFamily="18" charset="0"/>
              </a:rPr>
              <a:t>có</a:t>
            </a:r>
            <a:r>
              <a:rPr lang="en-US" sz="2800" b="1" dirty="0">
                <a:latin typeface="Times New Roman" pitchFamily="18" charset="0"/>
              </a:rPr>
              <a:t> </a:t>
            </a:r>
            <a:r>
              <a:rPr lang="en-US" sz="2800" b="1" dirty="0" err="1" smtClean="0">
                <a:latin typeface="Times New Roman" pitchFamily="18" charset="0"/>
              </a:rPr>
              <a:t>những</a:t>
            </a:r>
            <a:r>
              <a:rPr lang="en-US" sz="2800" b="1" dirty="0" smtClean="0">
                <a:latin typeface="Times New Roman" pitchFamily="18" charset="0"/>
              </a:rPr>
              <a:t> </a:t>
            </a:r>
            <a:r>
              <a:rPr lang="en-US" sz="2800" b="1" dirty="0" err="1" smtClean="0">
                <a:latin typeface="Times New Roman" pitchFamily="18" charset="0"/>
              </a:rPr>
              <a:t>dạng</a:t>
            </a:r>
            <a:r>
              <a:rPr lang="en-US" sz="2800" b="1" dirty="0" smtClean="0">
                <a:latin typeface="Times New Roman" pitchFamily="18" charset="0"/>
              </a:rPr>
              <a:t> </a:t>
            </a:r>
            <a:r>
              <a:rPr lang="en-US" sz="2800" b="1" dirty="0" err="1">
                <a:latin typeface="Times New Roman" pitchFamily="18" charset="0"/>
              </a:rPr>
              <a:t>thù</a:t>
            </a:r>
            <a:r>
              <a:rPr lang="en-US" sz="2800" dirty="0">
                <a:latin typeface="Times New Roman" pitchFamily="18" charset="0"/>
              </a:rPr>
              <a:t> </a:t>
            </a:r>
            <a:r>
              <a:rPr lang="en-US" sz="2800" b="1" dirty="0" err="1">
                <a:latin typeface="Times New Roman" pitchFamily="18" charset="0"/>
              </a:rPr>
              <a:t>hình</a:t>
            </a:r>
            <a:r>
              <a:rPr lang="en-US" sz="2800" b="1" dirty="0">
                <a:latin typeface="Times New Roman" pitchFamily="18" charset="0"/>
              </a:rPr>
              <a:t>?</a:t>
            </a:r>
          </a:p>
        </p:txBody>
      </p:sp>
      <p:pic>
        <p:nvPicPr>
          <p:cNvPr id="48132" name="Picture 4" descr="C:\Users\QUYNGOC\Desktop\ CACBON1.png"/>
          <p:cNvPicPr>
            <a:picLocks noChangeAspect="1" noChangeArrowheads="1"/>
          </p:cNvPicPr>
          <p:nvPr/>
        </p:nvPicPr>
        <p:blipFill rotWithShape="1">
          <a:blip r:embed="rId2">
            <a:extLst>
              <a:ext uri="{28A0092B-C50C-407E-A947-70E740481C1C}">
                <a14:useLocalDpi xmlns:a14="http://schemas.microsoft.com/office/drawing/2010/main" val="0"/>
              </a:ext>
            </a:extLst>
          </a:blip>
          <a:srcRect l="1379" r="1898"/>
          <a:stretch/>
        </p:blipFill>
        <p:spPr bwMode="auto">
          <a:xfrm>
            <a:off x="0" y="1219200"/>
            <a:ext cx="9144000" cy="447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6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10"/>
                                        <p:tgtEl>
                                          <p:spTgt spid="5"/>
                                        </p:tgtEl>
                                      </p:cBhvr>
                                    </p:animEffect>
                                    <p:set>
                                      <p:cBhvr>
                                        <p:cTn id="12" dur="1" fill="hold">
                                          <p:stCondLst>
                                            <p:cond delay="9"/>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249"/>
                                          </p:stCondLst>
                                        </p:cTn>
                                        <p:tgtEl>
                                          <p:spTgt spid="48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21000"/>
            <a:lum/>
          </a:blip>
          <a:srcRect/>
          <a:stretch>
            <a:fillRect/>
          </a:stretch>
        </a:blipFill>
        <a:effectLst/>
      </p:bgPr>
    </p:bg>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3997325" y="720725"/>
            <a:ext cx="381000"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11" name="AutoShape 3"/>
          <p:cNvSpPr>
            <a:spLocks noChangeArrowheads="1"/>
          </p:cNvSpPr>
          <p:nvPr/>
        </p:nvSpPr>
        <p:spPr bwMode="auto">
          <a:xfrm>
            <a:off x="5181600" y="1905000"/>
            <a:ext cx="381000"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12" name="AutoShape 4"/>
          <p:cNvSpPr>
            <a:spLocks noChangeArrowheads="1"/>
          </p:cNvSpPr>
          <p:nvPr/>
        </p:nvSpPr>
        <p:spPr bwMode="auto">
          <a:xfrm>
            <a:off x="4572000" y="2438400"/>
            <a:ext cx="382588"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13" name="AutoShape 5"/>
          <p:cNvSpPr>
            <a:spLocks noChangeArrowheads="1"/>
          </p:cNvSpPr>
          <p:nvPr/>
        </p:nvSpPr>
        <p:spPr bwMode="auto">
          <a:xfrm>
            <a:off x="3043238" y="2112963"/>
            <a:ext cx="379412"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14" name="AutoShape 6"/>
          <p:cNvSpPr>
            <a:spLocks noChangeArrowheads="1"/>
          </p:cNvSpPr>
          <p:nvPr/>
        </p:nvSpPr>
        <p:spPr bwMode="auto">
          <a:xfrm>
            <a:off x="4040188" y="1600200"/>
            <a:ext cx="379412"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15" name="Line 7"/>
          <p:cNvSpPr>
            <a:spLocks noChangeShapeType="1"/>
          </p:cNvSpPr>
          <p:nvPr/>
        </p:nvSpPr>
        <p:spPr bwMode="auto">
          <a:xfrm>
            <a:off x="4189413" y="1068388"/>
            <a:ext cx="17462" cy="531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6" name="Line 8"/>
          <p:cNvSpPr>
            <a:spLocks noChangeShapeType="1"/>
          </p:cNvSpPr>
          <p:nvPr/>
        </p:nvSpPr>
        <p:spPr bwMode="auto">
          <a:xfrm flipV="1">
            <a:off x="3352800" y="1828800"/>
            <a:ext cx="687388"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7" name="Line 9"/>
          <p:cNvSpPr>
            <a:spLocks noChangeShapeType="1"/>
          </p:cNvSpPr>
          <p:nvPr/>
        </p:nvSpPr>
        <p:spPr bwMode="auto">
          <a:xfrm>
            <a:off x="4348163" y="1958975"/>
            <a:ext cx="300037" cy="479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Line 10"/>
          <p:cNvSpPr>
            <a:spLocks noChangeShapeType="1"/>
          </p:cNvSpPr>
          <p:nvPr/>
        </p:nvSpPr>
        <p:spPr bwMode="auto">
          <a:xfrm>
            <a:off x="4419600" y="1752600"/>
            <a:ext cx="7620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AutoShape 11"/>
          <p:cNvSpPr>
            <a:spLocks noChangeArrowheads="1"/>
          </p:cNvSpPr>
          <p:nvPr/>
        </p:nvSpPr>
        <p:spPr bwMode="auto">
          <a:xfrm>
            <a:off x="3035300" y="3159125"/>
            <a:ext cx="379413"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20" name="AutoShape 12"/>
          <p:cNvSpPr>
            <a:spLocks noChangeArrowheads="1"/>
          </p:cNvSpPr>
          <p:nvPr/>
        </p:nvSpPr>
        <p:spPr bwMode="auto">
          <a:xfrm>
            <a:off x="4572000" y="3352800"/>
            <a:ext cx="382588"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21" name="AutoShape 13"/>
          <p:cNvSpPr>
            <a:spLocks noChangeArrowheads="1"/>
          </p:cNvSpPr>
          <p:nvPr/>
        </p:nvSpPr>
        <p:spPr bwMode="auto">
          <a:xfrm>
            <a:off x="5257800" y="2895600"/>
            <a:ext cx="381000" cy="379413"/>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22" name="Line 14"/>
          <p:cNvSpPr>
            <a:spLocks noChangeShapeType="1"/>
          </p:cNvSpPr>
          <p:nvPr/>
        </p:nvSpPr>
        <p:spPr bwMode="auto">
          <a:xfrm>
            <a:off x="3201988" y="2514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15"/>
          <p:cNvSpPr>
            <a:spLocks noChangeShapeType="1"/>
          </p:cNvSpPr>
          <p:nvPr/>
        </p:nvSpPr>
        <p:spPr bwMode="auto">
          <a:xfrm>
            <a:off x="4745038" y="2776538"/>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16"/>
          <p:cNvSpPr>
            <a:spLocks noChangeShapeType="1"/>
          </p:cNvSpPr>
          <p:nvPr/>
        </p:nvSpPr>
        <p:spPr bwMode="auto">
          <a:xfrm>
            <a:off x="5389563" y="2312988"/>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5" name="AutoShape 17"/>
          <p:cNvSpPr>
            <a:spLocks noChangeArrowheads="1"/>
          </p:cNvSpPr>
          <p:nvPr/>
        </p:nvSpPr>
        <p:spPr bwMode="auto">
          <a:xfrm>
            <a:off x="4419600" y="4267200"/>
            <a:ext cx="381000"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26" name="AutoShape 18"/>
          <p:cNvSpPr>
            <a:spLocks noChangeArrowheads="1"/>
          </p:cNvSpPr>
          <p:nvPr/>
        </p:nvSpPr>
        <p:spPr bwMode="auto">
          <a:xfrm>
            <a:off x="4040188" y="3200400"/>
            <a:ext cx="379412" cy="382588"/>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27" name="AutoShape 19"/>
          <p:cNvSpPr>
            <a:spLocks noChangeArrowheads="1"/>
          </p:cNvSpPr>
          <p:nvPr/>
        </p:nvSpPr>
        <p:spPr bwMode="auto">
          <a:xfrm>
            <a:off x="3581400" y="3887788"/>
            <a:ext cx="381000" cy="379412"/>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28" name="AutoShape 20"/>
          <p:cNvSpPr>
            <a:spLocks noChangeArrowheads="1"/>
          </p:cNvSpPr>
          <p:nvPr/>
        </p:nvSpPr>
        <p:spPr bwMode="auto">
          <a:xfrm>
            <a:off x="2211388" y="3733800"/>
            <a:ext cx="379412"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29" name="AutoShape 21"/>
          <p:cNvSpPr>
            <a:spLocks noChangeArrowheads="1"/>
          </p:cNvSpPr>
          <p:nvPr/>
        </p:nvSpPr>
        <p:spPr bwMode="auto">
          <a:xfrm>
            <a:off x="6248400" y="3124200"/>
            <a:ext cx="381000"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30" name="AutoShape 22"/>
          <p:cNvSpPr>
            <a:spLocks noChangeArrowheads="1"/>
          </p:cNvSpPr>
          <p:nvPr/>
        </p:nvSpPr>
        <p:spPr bwMode="auto">
          <a:xfrm>
            <a:off x="5334000" y="3657600"/>
            <a:ext cx="381000" cy="381000"/>
          </a:xfrm>
          <a:prstGeom prst="flowChartConnector">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7" rIns="91412" bIns="45707" anchor="ctr"/>
          <a:lstStyle/>
          <a:p>
            <a:endParaRPr lang="en-US" sz="1800">
              <a:solidFill>
                <a:schemeClr val="tx1"/>
              </a:solidFill>
            </a:endParaRPr>
          </a:p>
        </p:txBody>
      </p:sp>
      <p:sp>
        <p:nvSpPr>
          <p:cNvPr id="17431" name="Line 23"/>
          <p:cNvSpPr>
            <a:spLocks noChangeShapeType="1"/>
          </p:cNvSpPr>
          <p:nvPr/>
        </p:nvSpPr>
        <p:spPr bwMode="auto">
          <a:xfrm flipH="1">
            <a:off x="2514600" y="3429000"/>
            <a:ext cx="5334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2" name="Line 24"/>
          <p:cNvSpPr>
            <a:spLocks noChangeShapeType="1"/>
          </p:cNvSpPr>
          <p:nvPr/>
        </p:nvSpPr>
        <p:spPr bwMode="auto">
          <a:xfrm>
            <a:off x="3275013" y="3505200"/>
            <a:ext cx="382587"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3" name="Line 25"/>
          <p:cNvSpPr>
            <a:spLocks noChangeShapeType="1"/>
          </p:cNvSpPr>
          <p:nvPr/>
        </p:nvSpPr>
        <p:spPr bwMode="auto">
          <a:xfrm flipV="1">
            <a:off x="3962400" y="3582988"/>
            <a:ext cx="685800" cy="3794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4" name="Line 26"/>
          <p:cNvSpPr>
            <a:spLocks noChangeShapeType="1"/>
          </p:cNvSpPr>
          <p:nvPr/>
        </p:nvSpPr>
        <p:spPr bwMode="auto">
          <a:xfrm>
            <a:off x="3352800" y="3275013"/>
            <a:ext cx="687388" cy="777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5" name="Line 27"/>
          <p:cNvSpPr>
            <a:spLocks noChangeShapeType="1"/>
          </p:cNvSpPr>
          <p:nvPr/>
        </p:nvSpPr>
        <p:spPr bwMode="auto">
          <a:xfrm flipV="1">
            <a:off x="4384675" y="3048000"/>
            <a:ext cx="914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6" name="Line 28"/>
          <p:cNvSpPr>
            <a:spLocks noChangeShapeType="1"/>
          </p:cNvSpPr>
          <p:nvPr/>
        </p:nvSpPr>
        <p:spPr bwMode="auto">
          <a:xfrm flipH="1">
            <a:off x="4648200" y="3657600"/>
            <a:ext cx="152400" cy="706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7" name="Line 29"/>
          <p:cNvSpPr>
            <a:spLocks noChangeShapeType="1"/>
          </p:cNvSpPr>
          <p:nvPr/>
        </p:nvSpPr>
        <p:spPr bwMode="auto">
          <a:xfrm>
            <a:off x="4954588" y="3582988"/>
            <a:ext cx="455612" cy="150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8" name="Line 30"/>
          <p:cNvSpPr>
            <a:spLocks noChangeShapeType="1"/>
          </p:cNvSpPr>
          <p:nvPr/>
        </p:nvSpPr>
        <p:spPr bwMode="auto">
          <a:xfrm>
            <a:off x="5486400" y="3275013"/>
            <a:ext cx="0" cy="382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9" name="Line 31"/>
          <p:cNvSpPr>
            <a:spLocks noChangeShapeType="1"/>
          </p:cNvSpPr>
          <p:nvPr/>
        </p:nvSpPr>
        <p:spPr bwMode="auto">
          <a:xfrm>
            <a:off x="5619750" y="3124200"/>
            <a:ext cx="684213" cy="1508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440" name="Group 32"/>
          <p:cNvGrpSpPr>
            <a:grpSpLocks/>
          </p:cNvGrpSpPr>
          <p:nvPr/>
        </p:nvGrpSpPr>
        <p:grpSpPr bwMode="auto">
          <a:xfrm>
            <a:off x="3201988" y="838200"/>
            <a:ext cx="2208212" cy="1827213"/>
            <a:chOff x="1248" y="480"/>
            <a:chExt cx="1392" cy="1152"/>
          </a:xfrm>
        </p:grpSpPr>
        <p:sp>
          <p:nvSpPr>
            <p:cNvPr id="17441" name="Line 33"/>
            <p:cNvSpPr>
              <a:spLocks noChangeShapeType="1"/>
            </p:cNvSpPr>
            <p:nvPr/>
          </p:nvSpPr>
          <p:spPr bwMode="auto">
            <a:xfrm flipH="1">
              <a:off x="1248" y="576"/>
              <a:ext cx="528" cy="8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2" name="Line 34"/>
            <p:cNvSpPr>
              <a:spLocks noChangeShapeType="1"/>
            </p:cNvSpPr>
            <p:nvPr/>
          </p:nvSpPr>
          <p:spPr bwMode="auto">
            <a:xfrm>
              <a:off x="1248" y="1392"/>
              <a:ext cx="960" cy="1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3" name="Line 35"/>
            <p:cNvSpPr>
              <a:spLocks noChangeShapeType="1"/>
            </p:cNvSpPr>
            <p:nvPr/>
          </p:nvSpPr>
          <p:spPr bwMode="auto">
            <a:xfrm flipV="1">
              <a:off x="2304" y="1248"/>
              <a:ext cx="336" cy="33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4" name="Line 36"/>
            <p:cNvSpPr>
              <a:spLocks noChangeShapeType="1"/>
            </p:cNvSpPr>
            <p:nvPr/>
          </p:nvSpPr>
          <p:spPr bwMode="auto">
            <a:xfrm>
              <a:off x="1929" y="528"/>
              <a:ext cx="288" cy="110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5" name="Line 37"/>
            <p:cNvSpPr>
              <a:spLocks noChangeShapeType="1"/>
            </p:cNvSpPr>
            <p:nvPr/>
          </p:nvSpPr>
          <p:spPr bwMode="auto">
            <a:xfrm>
              <a:off x="1920" y="480"/>
              <a:ext cx="720" cy="72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6" name="Line 38"/>
            <p:cNvSpPr>
              <a:spLocks noChangeShapeType="1"/>
            </p:cNvSpPr>
            <p:nvPr/>
          </p:nvSpPr>
          <p:spPr bwMode="auto">
            <a:xfrm flipV="1">
              <a:off x="1296" y="1248"/>
              <a:ext cx="1248"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447" name="Text Box 39"/>
          <p:cNvSpPr txBox="1">
            <a:spLocks noChangeArrowheads="1"/>
          </p:cNvSpPr>
          <p:nvPr/>
        </p:nvSpPr>
        <p:spPr bwMode="auto">
          <a:xfrm>
            <a:off x="5486400" y="838200"/>
            <a:ext cx="2667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7" rIns="91412" bIns="45707">
            <a:spAutoFit/>
          </a:bodyPr>
          <a:lstStyle/>
          <a:p>
            <a:pPr>
              <a:spcBef>
                <a:spcPct val="50000"/>
              </a:spcBef>
            </a:pPr>
            <a:r>
              <a:rPr lang="en-US">
                <a:solidFill>
                  <a:schemeClr val="tx1"/>
                </a:solidFill>
              </a:rPr>
              <a:t>Liên cộng hoá trị</a:t>
            </a:r>
          </a:p>
        </p:txBody>
      </p:sp>
      <p:sp>
        <p:nvSpPr>
          <p:cNvPr id="17448" name="Line 40"/>
          <p:cNvSpPr>
            <a:spLocks noChangeShapeType="1"/>
          </p:cNvSpPr>
          <p:nvPr/>
        </p:nvSpPr>
        <p:spPr bwMode="auto">
          <a:xfrm flipH="1">
            <a:off x="4267200" y="1143000"/>
            <a:ext cx="1601788"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9" name="Line 41"/>
          <p:cNvSpPr>
            <a:spLocks noChangeShapeType="1"/>
          </p:cNvSpPr>
          <p:nvPr/>
        </p:nvSpPr>
        <p:spPr bwMode="auto">
          <a:xfrm flipH="1">
            <a:off x="4800600" y="1143000"/>
            <a:ext cx="1068388"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0" name="Text Box 42">
            <a:hlinkClick r:id="rId4" action="ppaction://hlinksldjump"/>
          </p:cNvPr>
          <p:cNvSpPr txBox="1">
            <a:spLocks noChangeArrowheads="1"/>
          </p:cNvSpPr>
          <p:nvPr/>
        </p:nvSpPr>
        <p:spPr bwMode="auto">
          <a:xfrm>
            <a:off x="1676400" y="5105400"/>
            <a:ext cx="6477000" cy="58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07" rIns="91412" bIns="45707">
            <a:spAutoFit/>
          </a:bodyPr>
          <a:lstStyle/>
          <a:p>
            <a:pPr algn="l">
              <a:spcBef>
                <a:spcPct val="50000"/>
              </a:spcBef>
            </a:pPr>
            <a:r>
              <a:rPr lang="en-US" sz="3200" b="1" dirty="0" err="1" smtClean="0"/>
              <a:t>Cấu</a:t>
            </a:r>
            <a:r>
              <a:rPr lang="en-US" sz="3200" b="1" dirty="0" smtClean="0"/>
              <a:t> </a:t>
            </a:r>
            <a:r>
              <a:rPr lang="en-US" sz="3200" b="1" dirty="0" err="1" smtClean="0"/>
              <a:t>trúc</a:t>
            </a:r>
            <a:r>
              <a:rPr lang="en-US" sz="3200" b="1" dirty="0" smtClean="0"/>
              <a:t> </a:t>
            </a:r>
            <a:r>
              <a:rPr lang="en-US" sz="3200" b="1" dirty="0" err="1" smtClean="0"/>
              <a:t>tinh</a:t>
            </a:r>
            <a:r>
              <a:rPr lang="en-US" sz="3200" b="1" dirty="0" smtClean="0"/>
              <a:t> </a:t>
            </a:r>
            <a:r>
              <a:rPr lang="en-US" sz="3200" b="1" dirty="0" err="1" smtClean="0"/>
              <a:t>thể</a:t>
            </a:r>
            <a:r>
              <a:rPr lang="en-US" sz="3200" b="1" dirty="0" smtClean="0"/>
              <a:t> </a:t>
            </a:r>
            <a:r>
              <a:rPr lang="en-US" sz="3200" b="1" dirty="0" err="1" smtClean="0"/>
              <a:t>kim</a:t>
            </a:r>
            <a:r>
              <a:rPr lang="en-US" sz="3200" b="1" dirty="0" smtClean="0"/>
              <a:t> </a:t>
            </a:r>
            <a:r>
              <a:rPr lang="en-US" sz="3200" b="1" dirty="0" err="1" smtClean="0"/>
              <a:t>cương</a:t>
            </a:r>
            <a:endParaRPr lang="en-US" sz="3200" b="1" dirty="0"/>
          </a:p>
        </p:txBody>
      </p:sp>
      <p:sp>
        <p:nvSpPr>
          <p:cNvPr id="17451" name="Text Box 43"/>
          <p:cNvSpPr txBox="1">
            <a:spLocks noChangeArrowheads="1"/>
          </p:cNvSpPr>
          <p:nvPr/>
        </p:nvSpPr>
        <p:spPr bwMode="auto">
          <a:xfrm rot="-1771328">
            <a:off x="3125788" y="1524000"/>
            <a:ext cx="1141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7" rIns="91412" bIns="45707">
            <a:spAutoFit/>
          </a:bodyPr>
          <a:lstStyle/>
          <a:p>
            <a:pPr algn="l"/>
            <a:r>
              <a:rPr lang="en-US" sz="2000">
                <a:solidFill>
                  <a:schemeClr val="tx1"/>
                </a:solidFill>
                <a:latin typeface="Times New Roman" pitchFamily="18" charset="0"/>
              </a:rPr>
              <a:t>0,154 nm</a:t>
            </a:r>
          </a:p>
        </p:txBody>
      </p:sp>
    </p:spTree>
    <p:extLst>
      <p:ext uri="{BB962C8B-B14F-4D97-AF65-F5344CB8AC3E}">
        <p14:creationId xmlns:p14="http://schemas.microsoft.com/office/powerpoint/2010/main" val="1463379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wheel(4)">
                                      <p:cBhvr>
                                        <p:cTn id="7" dur="2000"/>
                                        <p:tgtEl>
                                          <p:spTgt spid="17414"/>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wheel(4)">
                                      <p:cBhvr>
                                        <p:cTn id="10" dur="2000"/>
                                        <p:tgtEl>
                                          <p:spTgt spid="17412"/>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17413"/>
                                        </p:tgtEl>
                                        <p:attrNameLst>
                                          <p:attrName>style.visibility</p:attrName>
                                        </p:attrNameLst>
                                      </p:cBhvr>
                                      <p:to>
                                        <p:strVal val="visible"/>
                                      </p:to>
                                    </p:set>
                                    <p:animEffect transition="in" filter="wheel(4)">
                                      <p:cBhvr>
                                        <p:cTn id="13" dur="2000"/>
                                        <p:tgtEl>
                                          <p:spTgt spid="17413"/>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7410"/>
                                        </p:tgtEl>
                                        <p:attrNameLst>
                                          <p:attrName>style.visibility</p:attrName>
                                        </p:attrNameLst>
                                      </p:cBhvr>
                                      <p:to>
                                        <p:strVal val="visible"/>
                                      </p:to>
                                    </p:set>
                                    <p:animEffect transition="in" filter="wheel(4)">
                                      <p:cBhvr>
                                        <p:cTn id="16" dur="2000"/>
                                        <p:tgtEl>
                                          <p:spTgt spid="17410"/>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17411"/>
                                        </p:tgtEl>
                                        <p:attrNameLst>
                                          <p:attrName>style.visibility</p:attrName>
                                        </p:attrNameLst>
                                      </p:cBhvr>
                                      <p:to>
                                        <p:strVal val="visible"/>
                                      </p:to>
                                    </p:set>
                                    <p:animEffect transition="in" filter="wheel(4)">
                                      <p:cBhvr>
                                        <p:cTn id="19" dur="2000"/>
                                        <p:tgtEl>
                                          <p:spTgt spid="174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7415"/>
                                        </p:tgtEl>
                                        <p:attrNameLst>
                                          <p:attrName>style.visibility</p:attrName>
                                        </p:attrNameLst>
                                      </p:cBhvr>
                                      <p:to>
                                        <p:strVal val="visible"/>
                                      </p:to>
                                    </p:set>
                                    <p:animEffect transition="in" filter="diamond(in)">
                                      <p:cBhvr>
                                        <p:cTn id="24" dur="2000"/>
                                        <p:tgtEl>
                                          <p:spTgt spid="17415"/>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17417"/>
                                        </p:tgtEl>
                                        <p:attrNameLst>
                                          <p:attrName>style.visibility</p:attrName>
                                        </p:attrNameLst>
                                      </p:cBhvr>
                                      <p:to>
                                        <p:strVal val="visible"/>
                                      </p:to>
                                    </p:set>
                                    <p:animEffect transition="in" filter="diamond(in)">
                                      <p:cBhvr>
                                        <p:cTn id="27" dur="2000"/>
                                        <p:tgtEl>
                                          <p:spTgt spid="17417"/>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418"/>
                                        </p:tgtEl>
                                        <p:attrNameLst>
                                          <p:attrName>style.visibility</p:attrName>
                                        </p:attrNameLst>
                                      </p:cBhvr>
                                      <p:to>
                                        <p:strVal val="visible"/>
                                      </p:to>
                                    </p:set>
                                    <p:animEffect transition="in" filter="diamond(in)">
                                      <p:cBhvr>
                                        <p:cTn id="30" dur="2000"/>
                                        <p:tgtEl>
                                          <p:spTgt spid="17418"/>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7416"/>
                                        </p:tgtEl>
                                        <p:attrNameLst>
                                          <p:attrName>style.visibility</p:attrName>
                                        </p:attrNameLst>
                                      </p:cBhvr>
                                      <p:to>
                                        <p:strVal val="visible"/>
                                      </p:to>
                                    </p:set>
                                    <p:animEffect transition="in" filter="diamond(in)">
                                      <p:cBhvr>
                                        <p:cTn id="33" dur="2000"/>
                                        <p:tgtEl>
                                          <p:spTgt spid="1741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6" fill="hold" grpId="0" nodeType="clickEffect">
                                  <p:stCondLst>
                                    <p:cond delay="0"/>
                                  </p:stCondLst>
                                  <p:childTnLst>
                                    <p:set>
                                      <p:cBhvr>
                                        <p:cTn id="37" dur="1" fill="hold">
                                          <p:stCondLst>
                                            <p:cond delay="0"/>
                                          </p:stCondLst>
                                        </p:cTn>
                                        <p:tgtEl>
                                          <p:spTgt spid="17449"/>
                                        </p:tgtEl>
                                        <p:attrNameLst>
                                          <p:attrName>style.visibility</p:attrName>
                                        </p:attrNameLst>
                                      </p:cBhvr>
                                      <p:to>
                                        <p:strVal val="visible"/>
                                      </p:to>
                                    </p:set>
                                    <p:animEffect transition="in" filter="barn(inHorizontal)">
                                      <p:cBhvr>
                                        <p:cTn id="38" dur="500"/>
                                        <p:tgtEl>
                                          <p:spTgt spid="17449"/>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17448"/>
                                        </p:tgtEl>
                                        <p:attrNameLst>
                                          <p:attrName>style.visibility</p:attrName>
                                        </p:attrNameLst>
                                      </p:cBhvr>
                                      <p:to>
                                        <p:strVal val="visible"/>
                                      </p:to>
                                    </p:set>
                                    <p:animEffect transition="in" filter="barn(inHorizontal)">
                                      <p:cBhvr>
                                        <p:cTn id="41" dur="500"/>
                                        <p:tgtEl>
                                          <p:spTgt spid="17448"/>
                                        </p:tgtEl>
                                      </p:cBhvr>
                                    </p:animEffect>
                                  </p:childTnLst>
                                </p:cTn>
                              </p:par>
                              <p:par>
                                <p:cTn id="42" presetID="16" presetClass="entr" presetSubtype="26" fill="hold" grpId="1" nodeType="withEffect">
                                  <p:stCondLst>
                                    <p:cond delay="0"/>
                                  </p:stCondLst>
                                  <p:childTnLst>
                                    <p:set>
                                      <p:cBhvr>
                                        <p:cTn id="43" dur="1" fill="hold">
                                          <p:stCondLst>
                                            <p:cond delay="0"/>
                                          </p:stCondLst>
                                        </p:cTn>
                                        <p:tgtEl>
                                          <p:spTgt spid="17447"/>
                                        </p:tgtEl>
                                        <p:attrNameLst>
                                          <p:attrName>style.visibility</p:attrName>
                                        </p:attrNameLst>
                                      </p:cBhvr>
                                      <p:to>
                                        <p:strVal val="visible"/>
                                      </p:to>
                                    </p:set>
                                    <p:animEffect transition="in" filter="barn(inHorizontal)">
                                      <p:cBhvr>
                                        <p:cTn id="44" dur="500"/>
                                        <p:tgtEl>
                                          <p:spTgt spid="17447"/>
                                        </p:tgtEl>
                                      </p:cBhvr>
                                    </p:animEffect>
                                  </p:childTnLst>
                                </p:cTn>
                              </p:par>
                            </p:childTnLst>
                          </p:cTn>
                        </p:par>
                        <p:par>
                          <p:cTn id="45" fill="hold" nodeType="afterGroup">
                            <p:stCondLst>
                              <p:cond delay="500"/>
                            </p:stCondLst>
                            <p:childTnLst>
                              <p:par>
                                <p:cTn id="46" presetID="5" presetClass="entr" presetSubtype="10" fill="hold" grpId="0" nodeType="afterEffect">
                                  <p:stCondLst>
                                    <p:cond delay="0"/>
                                  </p:stCondLst>
                                  <p:childTnLst>
                                    <p:set>
                                      <p:cBhvr>
                                        <p:cTn id="47" dur="1" fill="hold">
                                          <p:stCondLst>
                                            <p:cond delay="0"/>
                                          </p:stCondLst>
                                        </p:cTn>
                                        <p:tgtEl>
                                          <p:spTgt spid="17451"/>
                                        </p:tgtEl>
                                        <p:attrNameLst>
                                          <p:attrName>style.visibility</p:attrName>
                                        </p:attrNameLst>
                                      </p:cBhvr>
                                      <p:to>
                                        <p:strVal val="visible"/>
                                      </p:to>
                                    </p:set>
                                    <p:animEffect transition="in" filter="checkerboard(across)">
                                      <p:cBhvr>
                                        <p:cTn id="48" dur="500"/>
                                        <p:tgtEl>
                                          <p:spTgt spid="1745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7448"/>
                                        </p:tgtEl>
                                      </p:cBhvr>
                                    </p:animEffect>
                                    <p:set>
                                      <p:cBhvr>
                                        <p:cTn id="53" dur="1" fill="hold">
                                          <p:stCondLst>
                                            <p:cond delay="499"/>
                                          </p:stCondLst>
                                        </p:cTn>
                                        <p:tgtEl>
                                          <p:spTgt spid="17448"/>
                                        </p:tgtEl>
                                        <p:attrNameLst>
                                          <p:attrName>style.visibility</p:attrName>
                                        </p:attrNameLst>
                                      </p:cBhvr>
                                      <p:to>
                                        <p:strVal val="hidden"/>
                                      </p:to>
                                    </p:set>
                                  </p:childTnLst>
                                </p:cTn>
                              </p:par>
                              <p:par>
                                <p:cTn id="54" presetID="14" presetClass="exit" presetSubtype="10" fill="hold" grpId="1" nodeType="withEffect">
                                  <p:stCondLst>
                                    <p:cond delay="0"/>
                                  </p:stCondLst>
                                  <p:childTnLst>
                                    <p:animEffect transition="out" filter="randombar(horizontal)">
                                      <p:cBhvr>
                                        <p:cTn id="55" dur="500"/>
                                        <p:tgtEl>
                                          <p:spTgt spid="17449"/>
                                        </p:tgtEl>
                                      </p:cBhvr>
                                    </p:animEffect>
                                    <p:set>
                                      <p:cBhvr>
                                        <p:cTn id="56" dur="1" fill="hold">
                                          <p:stCondLst>
                                            <p:cond delay="499"/>
                                          </p:stCondLst>
                                        </p:cTn>
                                        <p:tgtEl>
                                          <p:spTgt spid="17449"/>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7447"/>
                                        </p:tgtEl>
                                      </p:cBhvr>
                                    </p:animEffect>
                                    <p:set>
                                      <p:cBhvr>
                                        <p:cTn id="59" dur="1" fill="hold">
                                          <p:stCondLst>
                                            <p:cond delay="499"/>
                                          </p:stCondLst>
                                        </p:cTn>
                                        <p:tgtEl>
                                          <p:spTgt spid="17447"/>
                                        </p:tgtEl>
                                        <p:attrNameLst>
                                          <p:attrName>style.visibility</p:attrName>
                                        </p:attrNameLst>
                                      </p:cBhvr>
                                      <p:to>
                                        <p:strVal val="hidden"/>
                                      </p:to>
                                    </p:set>
                                  </p:childTnLst>
                                </p:cTn>
                              </p:par>
                            </p:childTnLst>
                          </p:cTn>
                        </p:par>
                        <p:par>
                          <p:cTn id="60" fill="hold" nodeType="afterGroup">
                            <p:stCondLst>
                              <p:cond delay="500"/>
                            </p:stCondLst>
                            <p:childTnLst>
                              <p:par>
                                <p:cTn id="61" presetID="3" presetClass="exit" presetSubtype="10" fill="hold" grpId="1" nodeType="afterEffect">
                                  <p:stCondLst>
                                    <p:cond delay="0"/>
                                  </p:stCondLst>
                                  <p:childTnLst>
                                    <p:animEffect transition="out" filter="blinds(horizontal)">
                                      <p:cBhvr>
                                        <p:cTn id="62" dur="500"/>
                                        <p:tgtEl>
                                          <p:spTgt spid="17415"/>
                                        </p:tgtEl>
                                      </p:cBhvr>
                                    </p:animEffect>
                                    <p:set>
                                      <p:cBhvr>
                                        <p:cTn id="63" dur="1" fill="hold">
                                          <p:stCondLst>
                                            <p:cond delay="499"/>
                                          </p:stCondLst>
                                        </p:cTn>
                                        <p:tgtEl>
                                          <p:spTgt spid="17415"/>
                                        </p:tgtEl>
                                        <p:attrNameLst>
                                          <p:attrName>style.visibility</p:attrName>
                                        </p:attrNameLst>
                                      </p:cBhvr>
                                      <p:to>
                                        <p:strVal val="hidden"/>
                                      </p:to>
                                    </p:set>
                                  </p:childTnLst>
                                </p:cTn>
                              </p:par>
                              <p:par>
                                <p:cTn id="64" presetID="3" presetClass="exit" presetSubtype="10" fill="hold" grpId="1" nodeType="withEffect">
                                  <p:stCondLst>
                                    <p:cond delay="0"/>
                                  </p:stCondLst>
                                  <p:childTnLst>
                                    <p:animEffect transition="out" filter="blinds(horizontal)">
                                      <p:cBhvr>
                                        <p:cTn id="65" dur="500"/>
                                        <p:tgtEl>
                                          <p:spTgt spid="17417"/>
                                        </p:tgtEl>
                                      </p:cBhvr>
                                    </p:animEffect>
                                    <p:set>
                                      <p:cBhvr>
                                        <p:cTn id="66" dur="1" fill="hold">
                                          <p:stCondLst>
                                            <p:cond delay="499"/>
                                          </p:stCondLst>
                                        </p:cTn>
                                        <p:tgtEl>
                                          <p:spTgt spid="17417"/>
                                        </p:tgtEl>
                                        <p:attrNameLst>
                                          <p:attrName>style.visibility</p:attrName>
                                        </p:attrNameLst>
                                      </p:cBhvr>
                                      <p:to>
                                        <p:strVal val="hidden"/>
                                      </p:to>
                                    </p:set>
                                  </p:childTnLst>
                                </p:cTn>
                              </p:par>
                              <p:par>
                                <p:cTn id="67" presetID="3" presetClass="exit" presetSubtype="10" fill="hold" grpId="1" nodeType="withEffect">
                                  <p:stCondLst>
                                    <p:cond delay="0"/>
                                  </p:stCondLst>
                                  <p:childTnLst>
                                    <p:animEffect transition="out" filter="blinds(horizontal)">
                                      <p:cBhvr>
                                        <p:cTn id="68" dur="500"/>
                                        <p:tgtEl>
                                          <p:spTgt spid="17418"/>
                                        </p:tgtEl>
                                      </p:cBhvr>
                                    </p:animEffect>
                                    <p:set>
                                      <p:cBhvr>
                                        <p:cTn id="69" dur="1" fill="hold">
                                          <p:stCondLst>
                                            <p:cond delay="499"/>
                                          </p:stCondLst>
                                        </p:cTn>
                                        <p:tgtEl>
                                          <p:spTgt spid="17418"/>
                                        </p:tgtEl>
                                        <p:attrNameLst>
                                          <p:attrName>style.visibility</p:attrName>
                                        </p:attrNameLst>
                                      </p:cBhvr>
                                      <p:to>
                                        <p:strVal val="hidden"/>
                                      </p:to>
                                    </p:set>
                                  </p:childTnLst>
                                </p:cTn>
                              </p:par>
                              <p:par>
                                <p:cTn id="70" presetID="3" presetClass="exit" presetSubtype="10" fill="hold" grpId="1" nodeType="withEffect">
                                  <p:stCondLst>
                                    <p:cond delay="0"/>
                                  </p:stCondLst>
                                  <p:childTnLst>
                                    <p:animEffect transition="out" filter="blinds(horizontal)">
                                      <p:cBhvr>
                                        <p:cTn id="71" dur="500"/>
                                        <p:tgtEl>
                                          <p:spTgt spid="17416"/>
                                        </p:tgtEl>
                                      </p:cBhvr>
                                    </p:animEffect>
                                    <p:set>
                                      <p:cBhvr>
                                        <p:cTn id="72" dur="1" fill="hold">
                                          <p:stCondLst>
                                            <p:cond delay="499"/>
                                          </p:stCondLst>
                                        </p:cTn>
                                        <p:tgtEl>
                                          <p:spTgt spid="17416"/>
                                        </p:tgtEl>
                                        <p:attrNameLst>
                                          <p:attrName>style.visibility</p:attrName>
                                        </p:attrNameLst>
                                      </p:cBhvr>
                                      <p:to>
                                        <p:strVal val="hidden"/>
                                      </p:to>
                                    </p:set>
                                  </p:childTnLst>
                                </p:cTn>
                              </p:par>
                            </p:childTnLst>
                          </p:cTn>
                        </p:par>
                        <p:par>
                          <p:cTn id="73" fill="hold" nodeType="afterGroup">
                            <p:stCondLst>
                              <p:cond delay="1000"/>
                            </p:stCondLst>
                            <p:childTnLst>
                              <p:par>
                                <p:cTn id="74" presetID="4" presetClass="exit" presetSubtype="16" fill="hold" grpId="1" nodeType="afterEffect">
                                  <p:stCondLst>
                                    <p:cond delay="0"/>
                                  </p:stCondLst>
                                  <p:childTnLst>
                                    <p:animEffect transition="out" filter="box(in)">
                                      <p:cBhvr>
                                        <p:cTn id="75" dur="500"/>
                                        <p:tgtEl>
                                          <p:spTgt spid="17451"/>
                                        </p:tgtEl>
                                      </p:cBhvr>
                                    </p:animEffect>
                                    <p:set>
                                      <p:cBhvr>
                                        <p:cTn id="76" dur="1" fill="hold">
                                          <p:stCondLst>
                                            <p:cond delay="499"/>
                                          </p:stCondLst>
                                        </p:cTn>
                                        <p:tgtEl>
                                          <p:spTgt spid="17451"/>
                                        </p:tgtEl>
                                        <p:attrNameLst>
                                          <p:attrName>style.visibility</p:attrName>
                                        </p:attrNameLst>
                                      </p:cBhvr>
                                      <p:to>
                                        <p:strVal val="hidden"/>
                                      </p:to>
                                    </p:set>
                                  </p:childTnLst>
                                </p:cTn>
                              </p:par>
                            </p:childTnLst>
                          </p:cTn>
                        </p:par>
                        <p:par>
                          <p:cTn id="77" fill="hold" nodeType="afterGroup">
                            <p:stCondLst>
                              <p:cond delay="1500"/>
                            </p:stCondLst>
                            <p:childTnLst>
                              <p:par>
                                <p:cTn id="78" presetID="13" presetClass="entr" presetSubtype="16" fill="hold" nodeType="afterEffect">
                                  <p:stCondLst>
                                    <p:cond delay="0"/>
                                  </p:stCondLst>
                                  <p:childTnLst>
                                    <p:set>
                                      <p:cBhvr>
                                        <p:cTn id="79" dur="1" fill="hold">
                                          <p:stCondLst>
                                            <p:cond delay="0"/>
                                          </p:stCondLst>
                                        </p:cTn>
                                        <p:tgtEl>
                                          <p:spTgt spid="17440"/>
                                        </p:tgtEl>
                                        <p:attrNameLst>
                                          <p:attrName>style.visibility</p:attrName>
                                        </p:attrNameLst>
                                      </p:cBhvr>
                                      <p:to>
                                        <p:strVal val="visible"/>
                                      </p:to>
                                    </p:set>
                                    <p:animEffect transition="in" filter="plus(in)">
                                      <p:cBhvr>
                                        <p:cTn id="80" dur="2000"/>
                                        <p:tgtEl>
                                          <p:spTgt spid="17440"/>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xit" presetSubtype="10" fill="hold" nodeType="clickEffect">
                                  <p:stCondLst>
                                    <p:cond delay="0"/>
                                  </p:stCondLst>
                                  <p:childTnLst>
                                    <p:animEffect transition="out" filter="checkerboard(across)">
                                      <p:cBhvr>
                                        <p:cTn id="84" dur="500"/>
                                        <p:tgtEl>
                                          <p:spTgt spid="17440"/>
                                        </p:tgtEl>
                                      </p:cBhvr>
                                    </p:animEffect>
                                    <p:set>
                                      <p:cBhvr>
                                        <p:cTn id="85" dur="1" fill="hold">
                                          <p:stCondLst>
                                            <p:cond delay="499"/>
                                          </p:stCondLst>
                                        </p:cTn>
                                        <p:tgtEl>
                                          <p:spTgt spid="17440"/>
                                        </p:tgtEl>
                                        <p:attrNameLst>
                                          <p:attrName>style.visibility</p:attrName>
                                        </p:attrNameLst>
                                      </p:cBhvr>
                                      <p:to>
                                        <p:strVal val="hidden"/>
                                      </p:to>
                                    </p:set>
                                  </p:childTnLst>
                                </p:cTn>
                              </p:par>
                            </p:childTnLst>
                          </p:cTn>
                        </p:par>
                        <p:par>
                          <p:cTn id="86" fill="hold" nodeType="afterGroup">
                            <p:stCondLst>
                              <p:cond delay="500"/>
                            </p:stCondLst>
                            <p:childTnLst>
                              <p:par>
                                <p:cTn id="87" presetID="13" presetClass="entr" presetSubtype="16" fill="hold" grpId="2" nodeType="afterEffect">
                                  <p:stCondLst>
                                    <p:cond delay="0"/>
                                  </p:stCondLst>
                                  <p:childTnLst>
                                    <p:set>
                                      <p:cBhvr>
                                        <p:cTn id="88" dur="1" fill="hold">
                                          <p:stCondLst>
                                            <p:cond delay="0"/>
                                          </p:stCondLst>
                                        </p:cTn>
                                        <p:tgtEl>
                                          <p:spTgt spid="17418"/>
                                        </p:tgtEl>
                                        <p:attrNameLst>
                                          <p:attrName>style.visibility</p:attrName>
                                        </p:attrNameLst>
                                      </p:cBhvr>
                                      <p:to>
                                        <p:strVal val="visible"/>
                                      </p:to>
                                    </p:set>
                                    <p:animEffect transition="in" filter="plus(in)">
                                      <p:cBhvr>
                                        <p:cTn id="89" dur="500"/>
                                        <p:tgtEl>
                                          <p:spTgt spid="17418"/>
                                        </p:tgtEl>
                                      </p:cBhvr>
                                    </p:animEffect>
                                  </p:childTnLst>
                                </p:cTn>
                              </p:par>
                            </p:childTnLst>
                          </p:cTn>
                        </p:par>
                        <p:par>
                          <p:cTn id="90" fill="hold" nodeType="afterGroup">
                            <p:stCondLst>
                              <p:cond delay="1000"/>
                            </p:stCondLst>
                            <p:childTnLst>
                              <p:par>
                                <p:cTn id="91" presetID="13" presetClass="entr" presetSubtype="16" fill="hold" grpId="2" nodeType="afterEffect">
                                  <p:stCondLst>
                                    <p:cond delay="0"/>
                                  </p:stCondLst>
                                  <p:childTnLst>
                                    <p:set>
                                      <p:cBhvr>
                                        <p:cTn id="92" dur="1" fill="hold">
                                          <p:stCondLst>
                                            <p:cond delay="0"/>
                                          </p:stCondLst>
                                        </p:cTn>
                                        <p:tgtEl>
                                          <p:spTgt spid="17417"/>
                                        </p:tgtEl>
                                        <p:attrNameLst>
                                          <p:attrName>style.visibility</p:attrName>
                                        </p:attrNameLst>
                                      </p:cBhvr>
                                      <p:to>
                                        <p:strVal val="visible"/>
                                      </p:to>
                                    </p:set>
                                    <p:animEffect transition="in" filter="plus(in)">
                                      <p:cBhvr>
                                        <p:cTn id="93" dur="500"/>
                                        <p:tgtEl>
                                          <p:spTgt spid="17417"/>
                                        </p:tgtEl>
                                      </p:cBhvr>
                                    </p:animEffect>
                                  </p:childTnLst>
                                </p:cTn>
                              </p:par>
                            </p:childTnLst>
                          </p:cTn>
                        </p:par>
                        <p:par>
                          <p:cTn id="94" fill="hold" nodeType="afterGroup">
                            <p:stCondLst>
                              <p:cond delay="1500"/>
                            </p:stCondLst>
                            <p:childTnLst>
                              <p:par>
                                <p:cTn id="95" presetID="13" presetClass="entr" presetSubtype="16" fill="hold" grpId="2" nodeType="afterEffect">
                                  <p:stCondLst>
                                    <p:cond delay="0"/>
                                  </p:stCondLst>
                                  <p:childTnLst>
                                    <p:set>
                                      <p:cBhvr>
                                        <p:cTn id="96" dur="1" fill="hold">
                                          <p:stCondLst>
                                            <p:cond delay="0"/>
                                          </p:stCondLst>
                                        </p:cTn>
                                        <p:tgtEl>
                                          <p:spTgt spid="17416"/>
                                        </p:tgtEl>
                                        <p:attrNameLst>
                                          <p:attrName>style.visibility</p:attrName>
                                        </p:attrNameLst>
                                      </p:cBhvr>
                                      <p:to>
                                        <p:strVal val="visible"/>
                                      </p:to>
                                    </p:set>
                                    <p:animEffect transition="in" filter="plus(in)">
                                      <p:cBhvr>
                                        <p:cTn id="97" dur="500"/>
                                        <p:tgtEl>
                                          <p:spTgt spid="17416"/>
                                        </p:tgtEl>
                                      </p:cBhvr>
                                    </p:animEffect>
                                  </p:childTnLst>
                                </p:cTn>
                              </p:par>
                            </p:childTnLst>
                          </p:cTn>
                        </p:par>
                        <p:par>
                          <p:cTn id="98" fill="hold" nodeType="afterGroup">
                            <p:stCondLst>
                              <p:cond delay="2000"/>
                            </p:stCondLst>
                            <p:childTnLst>
                              <p:par>
                                <p:cTn id="99" presetID="13" presetClass="entr" presetSubtype="16" fill="hold" grpId="2" nodeType="afterEffect">
                                  <p:stCondLst>
                                    <p:cond delay="0"/>
                                  </p:stCondLst>
                                  <p:childTnLst>
                                    <p:set>
                                      <p:cBhvr>
                                        <p:cTn id="100" dur="1" fill="hold">
                                          <p:stCondLst>
                                            <p:cond delay="0"/>
                                          </p:stCondLst>
                                        </p:cTn>
                                        <p:tgtEl>
                                          <p:spTgt spid="17415"/>
                                        </p:tgtEl>
                                        <p:attrNameLst>
                                          <p:attrName>style.visibility</p:attrName>
                                        </p:attrNameLst>
                                      </p:cBhvr>
                                      <p:to>
                                        <p:strVal val="visible"/>
                                      </p:to>
                                    </p:set>
                                    <p:animEffect transition="in" filter="plus(in)">
                                      <p:cBhvr>
                                        <p:cTn id="101" dur="500"/>
                                        <p:tgtEl>
                                          <p:spTgt spid="17415"/>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8" presetClass="entr" presetSubtype="12" fill="hold" grpId="0" nodeType="clickEffect">
                                  <p:stCondLst>
                                    <p:cond delay="0"/>
                                  </p:stCondLst>
                                  <p:childTnLst>
                                    <p:set>
                                      <p:cBhvr>
                                        <p:cTn id="105" dur="1" fill="hold">
                                          <p:stCondLst>
                                            <p:cond delay="0"/>
                                          </p:stCondLst>
                                        </p:cTn>
                                        <p:tgtEl>
                                          <p:spTgt spid="17419"/>
                                        </p:tgtEl>
                                        <p:attrNameLst>
                                          <p:attrName>style.visibility</p:attrName>
                                        </p:attrNameLst>
                                      </p:cBhvr>
                                      <p:to>
                                        <p:strVal val="visible"/>
                                      </p:to>
                                    </p:set>
                                    <p:animEffect transition="in" filter="strips(downLeft)">
                                      <p:cBhvr>
                                        <p:cTn id="106" dur="500"/>
                                        <p:tgtEl>
                                          <p:spTgt spid="17419"/>
                                        </p:tgtEl>
                                      </p:cBhvr>
                                    </p:animEffect>
                                  </p:childTnLst>
                                </p:cTn>
                              </p:par>
                              <p:par>
                                <p:cTn id="107" presetID="18" presetClass="entr" presetSubtype="12" fill="hold" grpId="0" nodeType="withEffect">
                                  <p:stCondLst>
                                    <p:cond delay="0"/>
                                  </p:stCondLst>
                                  <p:childTnLst>
                                    <p:set>
                                      <p:cBhvr>
                                        <p:cTn id="108" dur="1" fill="hold">
                                          <p:stCondLst>
                                            <p:cond delay="0"/>
                                          </p:stCondLst>
                                        </p:cTn>
                                        <p:tgtEl>
                                          <p:spTgt spid="17428"/>
                                        </p:tgtEl>
                                        <p:attrNameLst>
                                          <p:attrName>style.visibility</p:attrName>
                                        </p:attrNameLst>
                                      </p:cBhvr>
                                      <p:to>
                                        <p:strVal val="visible"/>
                                      </p:to>
                                    </p:set>
                                    <p:animEffect transition="in" filter="strips(downLeft)">
                                      <p:cBhvr>
                                        <p:cTn id="109" dur="500"/>
                                        <p:tgtEl>
                                          <p:spTgt spid="17428"/>
                                        </p:tgtEl>
                                      </p:cBhvr>
                                    </p:animEffect>
                                  </p:childTnLst>
                                </p:cTn>
                              </p:par>
                              <p:par>
                                <p:cTn id="110" presetID="18" presetClass="entr" presetSubtype="12" fill="hold" grpId="0" nodeType="withEffect">
                                  <p:stCondLst>
                                    <p:cond delay="0"/>
                                  </p:stCondLst>
                                  <p:childTnLst>
                                    <p:set>
                                      <p:cBhvr>
                                        <p:cTn id="111" dur="1" fill="hold">
                                          <p:stCondLst>
                                            <p:cond delay="0"/>
                                          </p:stCondLst>
                                        </p:cTn>
                                        <p:tgtEl>
                                          <p:spTgt spid="17427"/>
                                        </p:tgtEl>
                                        <p:attrNameLst>
                                          <p:attrName>style.visibility</p:attrName>
                                        </p:attrNameLst>
                                      </p:cBhvr>
                                      <p:to>
                                        <p:strVal val="visible"/>
                                      </p:to>
                                    </p:set>
                                    <p:animEffect transition="in" filter="strips(downLeft)">
                                      <p:cBhvr>
                                        <p:cTn id="112" dur="500"/>
                                        <p:tgtEl>
                                          <p:spTgt spid="17427"/>
                                        </p:tgtEl>
                                      </p:cBhvr>
                                    </p:animEffect>
                                  </p:childTnLst>
                                </p:cTn>
                              </p:par>
                              <p:par>
                                <p:cTn id="113" presetID="18" presetClass="entr" presetSubtype="12" fill="hold" grpId="0" nodeType="withEffect">
                                  <p:stCondLst>
                                    <p:cond delay="0"/>
                                  </p:stCondLst>
                                  <p:childTnLst>
                                    <p:set>
                                      <p:cBhvr>
                                        <p:cTn id="114" dur="1" fill="hold">
                                          <p:stCondLst>
                                            <p:cond delay="0"/>
                                          </p:stCondLst>
                                        </p:cTn>
                                        <p:tgtEl>
                                          <p:spTgt spid="17426"/>
                                        </p:tgtEl>
                                        <p:attrNameLst>
                                          <p:attrName>style.visibility</p:attrName>
                                        </p:attrNameLst>
                                      </p:cBhvr>
                                      <p:to>
                                        <p:strVal val="visible"/>
                                      </p:to>
                                    </p:set>
                                    <p:animEffect transition="in" filter="strips(downLeft)">
                                      <p:cBhvr>
                                        <p:cTn id="115" dur="500"/>
                                        <p:tgtEl>
                                          <p:spTgt spid="17426"/>
                                        </p:tgtEl>
                                      </p:cBhvr>
                                    </p:animEffect>
                                  </p:childTnLst>
                                </p:cTn>
                              </p:par>
                            </p:childTnLst>
                          </p:cTn>
                        </p:par>
                        <p:par>
                          <p:cTn id="116" fill="hold" nodeType="afterGroup">
                            <p:stCondLst>
                              <p:cond delay="500"/>
                            </p:stCondLst>
                            <p:childTnLst>
                              <p:par>
                                <p:cTn id="117" presetID="53" presetClass="entr" presetSubtype="0" fill="hold" grpId="0" nodeType="afterEffect">
                                  <p:stCondLst>
                                    <p:cond delay="0"/>
                                  </p:stCondLst>
                                  <p:childTnLst>
                                    <p:set>
                                      <p:cBhvr>
                                        <p:cTn id="118" dur="1" fill="hold">
                                          <p:stCondLst>
                                            <p:cond delay="0"/>
                                          </p:stCondLst>
                                        </p:cTn>
                                        <p:tgtEl>
                                          <p:spTgt spid="17434"/>
                                        </p:tgtEl>
                                        <p:attrNameLst>
                                          <p:attrName>style.visibility</p:attrName>
                                        </p:attrNameLst>
                                      </p:cBhvr>
                                      <p:to>
                                        <p:strVal val="visible"/>
                                      </p:to>
                                    </p:set>
                                    <p:anim calcmode="lin" valueType="num">
                                      <p:cBhvr>
                                        <p:cTn id="119" dur="500" fill="hold"/>
                                        <p:tgtEl>
                                          <p:spTgt spid="17434"/>
                                        </p:tgtEl>
                                        <p:attrNameLst>
                                          <p:attrName>ppt_w</p:attrName>
                                        </p:attrNameLst>
                                      </p:cBhvr>
                                      <p:tavLst>
                                        <p:tav tm="0">
                                          <p:val>
                                            <p:fltVal val="0"/>
                                          </p:val>
                                        </p:tav>
                                        <p:tav tm="100000">
                                          <p:val>
                                            <p:strVal val="#ppt_w"/>
                                          </p:val>
                                        </p:tav>
                                      </p:tavLst>
                                    </p:anim>
                                    <p:anim calcmode="lin" valueType="num">
                                      <p:cBhvr>
                                        <p:cTn id="120" dur="500" fill="hold"/>
                                        <p:tgtEl>
                                          <p:spTgt spid="17434"/>
                                        </p:tgtEl>
                                        <p:attrNameLst>
                                          <p:attrName>ppt_h</p:attrName>
                                        </p:attrNameLst>
                                      </p:cBhvr>
                                      <p:tavLst>
                                        <p:tav tm="0">
                                          <p:val>
                                            <p:fltVal val="0"/>
                                          </p:val>
                                        </p:tav>
                                        <p:tav tm="100000">
                                          <p:val>
                                            <p:strVal val="#ppt_h"/>
                                          </p:val>
                                        </p:tav>
                                      </p:tavLst>
                                    </p:anim>
                                    <p:animEffect transition="in" filter="fade">
                                      <p:cBhvr>
                                        <p:cTn id="121" dur="500"/>
                                        <p:tgtEl>
                                          <p:spTgt spid="17434"/>
                                        </p:tgtEl>
                                      </p:cBhvr>
                                    </p:animEffect>
                                  </p:childTnLst>
                                </p:cTn>
                              </p:par>
                              <p:par>
                                <p:cTn id="122" presetID="53" presetClass="entr" presetSubtype="0" fill="hold" grpId="0" nodeType="withEffect">
                                  <p:stCondLst>
                                    <p:cond delay="0"/>
                                  </p:stCondLst>
                                  <p:childTnLst>
                                    <p:set>
                                      <p:cBhvr>
                                        <p:cTn id="123" dur="1" fill="hold">
                                          <p:stCondLst>
                                            <p:cond delay="0"/>
                                          </p:stCondLst>
                                        </p:cTn>
                                        <p:tgtEl>
                                          <p:spTgt spid="17422"/>
                                        </p:tgtEl>
                                        <p:attrNameLst>
                                          <p:attrName>style.visibility</p:attrName>
                                        </p:attrNameLst>
                                      </p:cBhvr>
                                      <p:to>
                                        <p:strVal val="visible"/>
                                      </p:to>
                                    </p:set>
                                    <p:anim calcmode="lin" valueType="num">
                                      <p:cBhvr>
                                        <p:cTn id="124" dur="500" fill="hold"/>
                                        <p:tgtEl>
                                          <p:spTgt spid="17422"/>
                                        </p:tgtEl>
                                        <p:attrNameLst>
                                          <p:attrName>ppt_w</p:attrName>
                                        </p:attrNameLst>
                                      </p:cBhvr>
                                      <p:tavLst>
                                        <p:tav tm="0">
                                          <p:val>
                                            <p:fltVal val="0"/>
                                          </p:val>
                                        </p:tav>
                                        <p:tav tm="100000">
                                          <p:val>
                                            <p:strVal val="#ppt_w"/>
                                          </p:val>
                                        </p:tav>
                                      </p:tavLst>
                                    </p:anim>
                                    <p:anim calcmode="lin" valueType="num">
                                      <p:cBhvr>
                                        <p:cTn id="125" dur="500" fill="hold"/>
                                        <p:tgtEl>
                                          <p:spTgt spid="17422"/>
                                        </p:tgtEl>
                                        <p:attrNameLst>
                                          <p:attrName>ppt_h</p:attrName>
                                        </p:attrNameLst>
                                      </p:cBhvr>
                                      <p:tavLst>
                                        <p:tav tm="0">
                                          <p:val>
                                            <p:fltVal val="0"/>
                                          </p:val>
                                        </p:tav>
                                        <p:tav tm="100000">
                                          <p:val>
                                            <p:strVal val="#ppt_h"/>
                                          </p:val>
                                        </p:tav>
                                      </p:tavLst>
                                    </p:anim>
                                    <p:animEffect transition="in" filter="fade">
                                      <p:cBhvr>
                                        <p:cTn id="126" dur="500"/>
                                        <p:tgtEl>
                                          <p:spTgt spid="17422"/>
                                        </p:tgtEl>
                                      </p:cBhvr>
                                    </p:animEffect>
                                  </p:childTnLst>
                                </p:cTn>
                              </p:par>
                              <p:par>
                                <p:cTn id="127" presetID="53" presetClass="entr" presetSubtype="0" fill="hold" grpId="0" nodeType="withEffect">
                                  <p:stCondLst>
                                    <p:cond delay="0"/>
                                  </p:stCondLst>
                                  <p:childTnLst>
                                    <p:set>
                                      <p:cBhvr>
                                        <p:cTn id="128" dur="1" fill="hold">
                                          <p:stCondLst>
                                            <p:cond delay="0"/>
                                          </p:stCondLst>
                                        </p:cTn>
                                        <p:tgtEl>
                                          <p:spTgt spid="17431"/>
                                        </p:tgtEl>
                                        <p:attrNameLst>
                                          <p:attrName>style.visibility</p:attrName>
                                        </p:attrNameLst>
                                      </p:cBhvr>
                                      <p:to>
                                        <p:strVal val="visible"/>
                                      </p:to>
                                    </p:set>
                                    <p:anim calcmode="lin" valueType="num">
                                      <p:cBhvr>
                                        <p:cTn id="129" dur="500" fill="hold"/>
                                        <p:tgtEl>
                                          <p:spTgt spid="17431"/>
                                        </p:tgtEl>
                                        <p:attrNameLst>
                                          <p:attrName>ppt_w</p:attrName>
                                        </p:attrNameLst>
                                      </p:cBhvr>
                                      <p:tavLst>
                                        <p:tav tm="0">
                                          <p:val>
                                            <p:fltVal val="0"/>
                                          </p:val>
                                        </p:tav>
                                        <p:tav tm="100000">
                                          <p:val>
                                            <p:strVal val="#ppt_w"/>
                                          </p:val>
                                        </p:tav>
                                      </p:tavLst>
                                    </p:anim>
                                    <p:anim calcmode="lin" valueType="num">
                                      <p:cBhvr>
                                        <p:cTn id="130" dur="500" fill="hold"/>
                                        <p:tgtEl>
                                          <p:spTgt spid="17431"/>
                                        </p:tgtEl>
                                        <p:attrNameLst>
                                          <p:attrName>ppt_h</p:attrName>
                                        </p:attrNameLst>
                                      </p:cBhvr>
                                      <p:tavLst>
                                        <p:tav tm="0">
                                          <p:val>
                                            <p:fltVal val="0"/>
                                          </p:val>
                                        </p:tav>
                                        <p:tav tm="100000">
                                          <p:val>
                                            <p:strVal val="#ppt_h"/>
                                          </p:val>
                                        </p:tav>
                                      </p:tavLst>
                                    </p:anim>
                                    <p:animEffect transition="in" filter="fade">
                                      <p:cBhvr>
                                        <p:cTn id="131" dur="500"/>
                                        <p:tgtEl>
                                          <p:spTgt spid="17431"/>
                                        </p:tgtEl>
                                      </p:cBhvr>
                                    </p:animEffect>
                                  </p:childTnLst>
                                </p:cTn>
                              </p:par>
                              <p:par>
                                <p:cTn id="132" presetID="53" presetClass="entr" presetSubtype="0" fill="hold" grpId="0" nodeType="withEffect">
                                  <p:stCondLst>
                                    <p:cond delay="0"/>
                                  </p:stCondLst>
                                  <p:childTnLst>
                                    <p:set>
                                      <p:cBhvr>
                                        <p:cTn id="133" dur="1" fill="hold">
                                          <p:stCondLst>
                                            <p:cond delay="0"/>
                                          </p:stCondLst>
                                        </p:cTn>
                                        <p:tgtEl>
                                          <p:spTgt spid="17432"/>
                                        </p:tgtEl>
                                        <p:attrNameLst>
                                          <p:attrName>style.visibility</p:attrName>
                                        </p:attrNameLst>
                                      </p:cBhvr>
                                      <p:to>
                                        <p:strVal val="visible"/>
                                      </p:to>
                                    </p:set>
                                    <p:anim calcmode="lin" valueType="num">
                                      <p:cBhvr>
                                        <p:cTn id="134" dur="500" fill="hold"/>
                                        <p:tgtEl>
                                          <p:spTgt spid="17432"/>
                                        </p:tgtEl>
                                        <p:attrNameLst>
                                          <p:attrName>ppt_w</p:attrName>
                                        </p:attrNameLst>
                                      </p:cBhvr>
                                      <p:tavLst>
                                        <p:tav tm="0">
                                          <p:val>
                                            <p:fltVal val="0"/>
                                          </p:val>
                                        </p:tav>
                                        <p:tav tm="100000">
                                          <p:val>
                                            <p:strVal val="#ppt_w"/>
                                          </p:val>
                                        </p:tav>
                                      </p:tavLst>
                                    </p:anim>
                                    <p:anim calcmode="lin" valueType="num">
                                      <p:cBhvr>
                                        <p:cTn id="135" dur="500" fill="hold"/>
                                        <p:tgtEl>
                                          <p:spTgt spid="17432"/>
                                        </p:tgtEl>
                                        <p:attrNameLst>
                                          <p:attrName>ppt_h</p:attrName>
                                        </p:attrNameLst>
                                      </p:cBhvr>
                                      <p:tavLst>
                                        <p:tav tm="0">
                                          <p:val>
                                            <p:fltVal val="0"/>
                                          </p:val>
                                        </p:tav>
                                        <p:tav tm="100000">
                                          <p:val>
                                            <p:strVal val="#ppt_h"/>
                                          </p:val>
                                        </p:tav>
                                      </p:tavLst>
                                    </p:anim>
                                    <p:animEffect transition="in" filter="fade">
                                      <p:cBhvr>
                                        <p:cTn id="136" dur="500"/>
                                        <p:tgtEl>
                                          <p:spTgt spid="17432"/>
                                        </p:tgtEl>
                                      </p:cBhvr>
                                    </p:animEffect>
                                  </p:childTnLst>
                                </p:cTn>
                              </p:par>
                            </p:childTnLst>
                          </p:cTn>
                        </p:par>
                        <p:par>
                          <p:cTn id="137" fill="hold" nodeType="afterGroup">
                            <p:stCondLst>
                              <p:cond delay="1000"/>
                            </p:stCondLst>
                            <p:childTnLst>
                              <p:par>
                                <p:cTn id="138" presetID="8" presetClass="entr" presetSubtype="16" fill="hold" grpId="0" nodeType="afterEffect">
                                  <p:stCondLst>
                                    <p:cond delay="0"/>
                                  </p:stCondLst>
                                  <p:childTnLst>
                                    <p:set>
                                      <p:cBhvr>
                                        <p:cTn id="139" dur="1" fill="hold">
                                          <p:stCondLst>
                                            <p:cond delay="0"/>
                                          </p:stCondLst>
                                        </p:cTn>
                                        <p:tgtEl>
                                          <p:spTgt spid="17420"/>
                                        </p:tgtEl>
                                        <p:attrNameLst>
                                          <p:attrName>style.visibility</p:attrName>
                                        </p:attrNameLst>
                                      </p:cBhvr>
                                      <p:to>
                                        <p:strVal val="visible"/>
                                      </p:to>
                                    </p:set>
                                    <p:animEffect transition="in" filter="diamond(in)">
                                      <p:cBhvr>
                                        <p:cTn id="140" dur="2000"/>
                                        <p:tgtEl>
                                          <p:spTgt spid="17420"/>
                                        </p:tgtEl>
                                      </p:cBhvr>
                                    </p:animEffect>
                                  </p:childTnLst>
                                </p:cTn>
                              </p:par>
                              <p:par>
                                <p:cTn id="141" presetID="8" presetClass="entr" presetSubtype="16" fill="hold" grpId="0" nodeType="withEffect">
                                  <p:stCondLst>
                                    <p:cond delay="0"/>
                                  </p:stCondLst>
                                  <p:childTnLst>
                                    <p:set>
                                      <p:cBhvr>
                                        <p:cTn id="142" dur="1" fill="hold">
                                          <p:stCondLst>
                                            <p:cond delay="0"/>
                                          </p:stCondLst>
                                        </p:cTn>
                                        <p:tgtEl>
                                          <p:spTgt spid="17425"/>
                                        </p:tgtEl>
                                        <p:attrNameLst>
                                          <p:attrName>style.visibility</p:attrName>
                                        </p:attrNameLst>
                                      </p:cBhvr>
                                      <p:to>
                                        <p:strVal val="visible"/>
                                      </p:to>
                                    </p:set>
                                    <p:animEffect transition="in" filter="diamond(in)">
                                      <p:cBhvr>
                                        <p:cTn id="143" dur="2000"/>
                                        <p:tgtEl>
                                          <p:spTgt spid="17425"/>
                                        </p:tgtEl>
                                      </p:cBhvr>
                                    </p:animEffect>
                                  </p:childTnLst>
                                </p:cTn>
                              </p:par>
                              <p:par>
                                <p:cTn id="144" presetID="8" presetClass="entr" presetSubtype="16" fill="hold" grpId="0" nodeType="withEffect">
                                  <p:stCondLst>
                                    <p:cond delay="0"/>
                                  </p:stCondLst>
                                  <p:childTnLst>
                                    <p:set>
                                      <p:cBhvr>
                                        <p:cTn id="145" dur="1" fill="hold">
                                          <p:stCondLst>
                                            <p:cond delay="0"/>
                                          </p:stCondLst>
                                        </p:cTn>
                                        <p:tgtEl>
                                          <p:spTgt spid="17430"/>
                                        </p:tgtEl>
                                        <p:attrNameLst>
                                          <p:attrName>style.visibility</p:attrName>
                                        </p:attrNameLst>
                                      </p:cBhvr>
                                      <p:to>
                                        <p:strVal val="visible"/>
                                      </p:to>
                                    </p:set>
                                    <p:animEffect transition="in" filter="diamond(in)">
                                      <p:cBhvr>
                                        <p:cTn id="146" dur="2000"/>
                                        <p:tgtEl>
                                          <p:spTgt spid="17430"/>
                                        </p:tgtEl>
                                      </p:cBhvr>
                                    </p:animEffect>
                                  </p:childTnLst>
                                </p:cTn>
                              </p:par>
                            </p:childTnLst>
                          </p:cTn>
                        </p:par>
                        <p:par>
                          <p:cTn id="147" fill="hold" nodeType="afterGroup">
                            <p:stCondLst>
                              <p:cond delay="3000"/>
                            </p:stCondLst>
                            <p:childTnLst>
                              <p:par>
                                <p:cTn id="148" presetID="13" presetClass="entr" presetSubtype="16" fill="hold" grpId="0" nodeType="afterEffect">
                                  <p:stCondLst>
                                    <p:cond delay="0"/>
                                  </p:stCondLst>
                                  <p:childTnLst>
                                    <p:set>
                                      <p:cBhvr>
                                        <p:cTn id="149" dur="1" fill="hold">
                                          <p:stCondLst>
                                            <p:cond delay="0"/>
                                          </p:stCondLst>
                                        </p:cTn>
                                        <p:tgtEl>
                                          <p:spTgt spid="17437"/>
                                        </p:tgtEl>
                                        <p:attrNameLst>
                                          <p:attrName>style.visibility</p:attrName>
                                        </p:attrNameLst>
                                      </p:cBhvr>
                                      <p:to>
                                        <p:strVal val="visible"/>
                                      </p:to>
                                    </p:set>
                                    <p:animEffect transition="in" filter="plus(in)">
                                      <p:cBhvr>
                                        <p:cTn id="150" dur="2000"/>
                                        <p:tgtEl>
                                          <p:spTgt spid="17437"/>
                                        </p:tgtEl>
                                      </p:cBhvr>
                                    </p:animEffect>
                                  </p:childTnLst>
                                </p:cTn>
                              </p:par>
                              <p:par>
                                <p:cTn id="151" presetID="13" presetClass="entr" presetSubtype="16" fill="hold" grpId="0" nodeType="withEffect">
                                  <p:stCondLst>
                                    <p:cond delay="0"/>
                                  </p:stCondLst>
                                  <p:childTnLst>
                                    <p:set>
                                      <p:cBhvr>
                                        <p:cTn id="152" dur="1" fill="hold">
                                          <p:stCondLst>
                                            <p:cond delay="0"/>
                                          </p:stCondLst>
                                        </p:cTn>
                                        <p:tgtEl>
                                          <p:spTgt spid="17436"/>
                                        </p:tgtEl>
                                        <p:attrNameLst>
                                          <p:attrName>style.visibility</p:attrName>
                                        </p:attrNameLst>
                                      </p:cBhvr>
                                      <p:to>
                                        <p:strVal val="visible"/>
                                      </p:to>
                                    </p:set>
                                    <p:animEffect transition="in" filter="plus(in)">
                                      <p:cBhvr>
                                        <p:cTn id="153" dur="2000"/>
                                        <p:tgtEl>
                                          <p:spTgt spid="17436"/>
                                        </p:tgtEl>
                                      </p:cBhvr>
                                    </p:animEffect>
                                  </p:childTnLst>
                                </p:cTn>
                              </p:par>
                              <p:par>
                                <p:cTn id="154" presetID="13" presetClass="entr" presetSubtype="16" fill="hold" grpId="0" nodeType="withEffect">
                                  <p:stCondLst>
                                    <p:cond delay="0"/>
                                  </p:stCondLst>
                                  <p:childTnLst>
                                    <p:set>
                                      <p:cBhvr>
                                        <p:cTn id="155" dur="1" fill="hold">
                                          <p:stCondLst>
                                            <p:cond delay="0"/>
                                          </p:stCondLst>
                                        </p:cTn>
                                        <p:tgtEl>
                                          <p:spTgt spid="17433"/>
                                        </p:tgtEl>
                                        <p:attrNameLst>
                                          <p:attrName>style.visibility</p:attrName>
                                        </p:attrNameLst>
                                      </p:cBhvr>
                                      <p:to>
                                        <p:strVal val="visible"/>
                                      </p:to>
                                    </p:set>
                                    <p:animEffect transition="in" filter="plus(in)">
                                      <p:cBhvr>
                                        <p:cTn id="156" dur="2000"/>
                                        <p:tgtEl>
                                          <p:spTgt spid="17433"/>
                                        </p:tgtEl>
                                      </p:cBhvr>
                                    </p:animEffect>
                                  </p:childTnLst>
                                </p:cTn>
                              </p:par>
                              <p:par>
                                <p:cTn id="157" presetID="13" presetClass="entr" presetSubtype="16" fill="hold" grpId="0" nodeType="withEffect">
                                  <p:stCondLst>
                                    <p:cond delay="0"/>
                                  </p:stCondLst>
                                  <p:childTnLst>
                                    <p:set>
                                      <p:cBhvr>
                                        <p:cTn id="158" dur="1" fill="hold">
                                          <p:stCondLst>
                                            <p:cond delay="0"/>
                                          </p:stCondLst>
                                        </p:cTn>
                                        <p:tgtEl>
                                          <p:spTgt spid="17423"/>
                                        </p:tgtEl>
                                        <p:attrNameLst>
                                          <p:attrName>style.visibility</p:attrName>
                                        </p:attrNameLst>
                                      </p:cBhvr>
                                      <p:to>
                                        <p:strVal val="visible"/>
                                      </p:to>
                                    </p:set>
                                    <p:animEffect transition="in" filter="plus(in)">
                                      <p:cBhvr>
                                        <p:cTn id="159" dur="2000"/>
                                        <p:tgtEl>
                                          <p:spTgt spid="17423"/>
                                        </p:tgtEl>
                                      </p:cBhvr>
                                    </p:animEffect>
                                  </p:childTnLst>
                                </p:cTn>
                              </p:par>
                            </p:childTnLst>
                          </p:cTn>
                        </p:par>
                        <p:par>
                          <p:cTn id="160" fill="hold" nodeType="afterGroup">
                            <p:stCondLst>
                              <p:cond delay="5000"/>
                            </p:stCondLst>
                            <p:childTnLst>
                              <p:par>
                                <p:cTn id="161" presetID="4" presetClass="entr" presetSubtype="16" fill="hold" grpId="0" nodeType="afterEffect">
                                  <p:stCondLst>
                                    <p:cond delay="0"/>
                                  </p:stCondLst>
                                  <p:childTnLst>
                                    <p:set>
                                      <p:cBhvr>
                                        <p:cTn id="162" dur="1" fill="hold">
                                          <p:stCondLst>
                                            <p:cond delay="0"/>
                                          </p:stCondLst>
                                        </p:cTn>
                                        <p:tgtEl>
                                          <p:spTgt spid="17429"/>
                                        </p:tgtEl>
                                        <p:attrNameLst>
                                          <p:attrName>style.visibility</p:attrName>
                                        </p:attrNameLst>
                                      </p:cBhvr>
                                      <p:to>
                                        <p:strVal val="visible"/>
                                      </p:to>
                                    </p:set>
                                    <p:animEffect transition="in" filter="box(in)">
                                      <p:cBhvr>
                                        <p:cTn id="163" dur="500"/>
                                        <p:tgtEl>
                                          <p:spTgt spid="17429"/>
                                        </p:tgtEl>
                                      </p:cBhvr>
                                    </p:animEffect>
                                  </p:childTnLst>
                                </p:cTn>
                              </p:par>
                              <p:par>
                                <p:cTn id="164" presetID="4" presetClass="entr" presetSubtype="16" fill="hold" grpId="0" nodeType="withEffect">
                                  <p:stCondLst>
                                    <p:cond delay="0"/>
                                  </p:stCondLst>
                                  <p:childTnLst>
                                    <p:set>
                                      <p:cBhvr>
                                        <p:cTn id="165" dur="1" fill="hold">
                                          <p:stCondLst>
                                            <p:cond delay="0"/>
                                          </p:stCondLst>
                                        </p:cTn>
                                        <p:tgtEl>
                                          <p:spTgt spid="17421"/>
                                        </p:tgtEl>
                                        <p:attrNameLst>
                                          <p:attrName>style.visibility</p:attrName>
                                        </p:attrNameLst>
                                      </p:cBhvr>
                                      <p:to>
                                        <p:strVal val="visible"/>
                                      </p:to>
                                    </p:set>
                                    <p:animEffect transition="in" filter="box(in)">
                                      <p:cBhvr>
                                        <p:cTn id="166" dur="500"/>
                                        <p:tgtEl>
                                          <p:spTgt spid="17421"/>
                                        </p:tgtEl>
                                      </p:cBhvr>
                                    </p:animEffect>
                                  </p:childTnLst>
                                </p:cTn>
                              </p:par>
                            </p:childTnLst>
                          </p:cTn>
                        </p:par>
                        <p:par>
                          <p:cTn id="167" fill="hold" nodeType="afterGroup">
                            <p:stCondLst>
                              <p:cond delay="5500"/>
                            </p:stCondLst>
                            <p:childTnLst>
                              <p:par>
                                <p:cTn id="168" presetID="13" presetClass="entr" presetSubtype="16" fill="hold" grpId="0" nodeType="afterEffect">
                                  <p:stCondLst>
                                    <p:cond delay="0"/>
                                  </p:stCondLst>
                                  <p:childTnLst>
                                    <p:set>
                                      <p:cBhvr>
                                        <p:cTn id="169" dur="1" fill="hold">
                                          <p:stCondLst>
                                            <p:cond delay="0"/>
                                          </p:stCondLst>
                                        </p:cTn>
                                        <p:tgtEl>
                                          <p:spTgt spid="17438"/>
                                        </p:tgtEl>
                                        <p:attrNameLst>
                                          <p:attrName>style.visibility</p:attrName>
                                        </p:attrNameLst>
                                      </p:cBhvr>
                                      <p:to>
                                        <p:strVal val="visible"/>
                                      </p:to>
                                    </p:set>
                                    <p:animEffect transition="in" filter="plus(in)">
                                      <p:cBhvr>
                                        <p:cTn id="170" dur="2000"/>
                                        <p:tgtEl>
                                          <p:spTgt spid="17438"/>
                                        </p:tgtEl>
                                      </p:cBhvr>
                                    </p:animEffect>
                                  </p:childTnLst>
                                </p:cTn>
                              </p:par>
                              <p:par>
                                <p:cTn id="171" presetID="13" presetClass="entr" presetSubtype="16" fill="hold" grpId="0" nodeType="withEffect">
                                  <p:stCondLst>
                                    <p:cond delay="0"/>
                                  </p:stCondLst>
                                  <p:childTnLst>
                                    <p:set>
                                      <p:cBhvr>
                                        <p:cTn id="172" dur="1" fill="hold">
                                          <p:stCondLst>
                                            <p:cond delay="0"/>
                                          </p:stCondLst>
                                        </p:cTn>
                                        <p:tgtEl>
                                          <p:spTgt spid="17424"/>
                                        </p:tgtEl>
                                        <p:attrNameLst>
                                          <p:attrName>style.visibility</p:attrName>
                                        </p:attrNameLst>
                                      </p:cBhvr>
                                      <p:to>
                                        <p:strVal val="visible"/>
                                      </p:to>
                                    </p:set>
                                    <p:animEffect transition="in" filter="plus(in)">
                                      <p:cBhvr>
                                        <p:cTn id="173" dur="2000"/>
                                        <p:tgtEl>
                                          <p:spTgt spid="17424"/>
                                        </p:tgtEl>
                                      </p:cBhvr>
                                    </p:animEffect>
                                  </p:childTnLst>
                                </p:cTn>
                              </p:par>
                              <p:par>
                                <p:cTn id="174" presetID="13" presetClass="entr" presetSubtype="16" fill="hold" grpId="0" nodeType="withEffect">
                                  <p:stCondLst>
                                    <p:cond delay="0"/>
                                  </p:stCondLst>
                                  <p:childTnLst>
                                    <p:set>
                                      <p:cBhvr>
                                        <p:cTn id="175" dur="1" fill="hold">
                                          <p:stCondLst>
                                            <p:cond delay="0"/>
                                          </p:stCondLst>
                                        </p:cTn>
                                        <p:tgtEl>
                                          <p:spTgt spid="17435"/>
                                        </p:tgtEl>
                                        <p:attrNameLst>
                                          <p:attrName>style.visibility</p:attrName>
                                        </p:attrNameLst>
                                      </p:cBhvr>
                                      <p:to>
                                        <p:strVal val="visible"/>
                                      </p:to>
                                    </p:set>
                                    <p:animEffect transition="in" filter="plus(in)">
                                      <p:cBhvr>
                                        <p:cTn id="176" dur="2000"/>
                                        <p:tgtEl>
                                          <p:spTgt spid="17435"/>
                                        </p:tgtEl>
                                      </p:cBhvr>
                                    </p:animEffect>
                                  </p:childTnLst>
                                </p:cTn>
                              </p:par>
                              <p:par>
                                <p:cTn id="177" presetID="13" presetClass="entr" presetSubtype="16" fill="hold" grpId="0" nodeType="withEffect">
                                  <p:stCondLst>
                                    <p:cond delay="0"/>
                                  </p:stCondLst>
                                  <p:childTnLst>
                                    <p:set>
                                      <p:cBhvr>
                                        <p:cTn id="178" dur="1" fill="hold">
                                          <p:stCondLst>
                                            <p:cond delay="0"/>
                                          </p:stCondLst>
                                        </p:cTn>
                                        <p:tgtEl>
                                          <p:spTgt spid="17439"/>
                                        </p:tgtEl>
                                        <p:attrNameLst>
                                          <p:attrName>style.visibility</p:attrName>
                                        </p:attrNameLst>
                                      </p:cBhvr>
                                      <p:to>
                                        <p:strVal val="visible"/>
                                      </p:to>
                                    </p:set>
                                    <p:animEffect transition="in" filter="plus(in)">
                                      <p:cBhvr>
                                        <p:cTn id="179" dur="2000"/>
                                        <p:tgtEl>
                                          <p:spTgt spid="17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1" grpId="0" animBg="1"/>
      <p:bldP spid="17412" grpId="0" animBg="1"/>
      <p:bldP spid="17413" grpId="0" animBg="1"/>
      <p:bldP spid="17414" grpId="0" animBg="1"/>
      <p:bldP spid="17415" grpId="0" animBg="1"/>
      <p:bldP spid="17415" grpId="1" animBg="1"/>
      <p:bldP spid="17415" grpId="2" animBg="1"/>
      <p:bldP spid="17416" grpId="0" animBg="1"/>
      <p:bldP spid="17416" grpId="1" animBg="1"/>
      <p:bldP spid="17416" grpId="2" animBg="1"/>
      <p:bldP spid="17417" grpId="0" animBg="1"/>
      <p:bldP spid="17417" grpId="1" animBg="1"/>
      <p:bldP spid="17417" grpId="2" animBg="1"/>
      <p:bldP spid="17418" grpId="0" animBg="1"/>
      <p:bldP spid="17418" grpId="1" animBg="1"/>
      <p:bldP spid="17418" grpId="2" animBg="1"/>
      <p:bldP spid="17419" grpId="0" animBg="1"/>
      <p:bldP spid="17420" grpId="0" animBg="1"/>
      <p:bldP spid="17421" grpId="0" animBg="1"/>
      <p:bldP spid="17422" grpId="0" animBg="1"/>
      <p:bldP spid="17423" grpId="0" animBg="1"/>
      <p:bldP spid="17424" grpId="0" animBg="1"/>
      <p:bldP spid="17425" grpId="0" animBg="1"/>
      <p:bldP spid="17426" grpId="0" animBg="1"/>
      <p:bldP spid="17427" grpId="0" animBg="1"/>
      <p:bldP spid="17428" grpId="0" animBg="1"/>
      <p:bldP spid="17429" grpId="0" animBg="1"/>
      <p:bldP spid="17430" grpId="0" animBg="1"/>
      <p:bldP spid="17431" grpId="0" animBg="1"/>
      <p:bldP spid="17432" grpId="0" animBg="1"/>
      <p:bldP spid="17433" grpId="0" animBg="1"/>
      <p:bldP spid="17434" grpId="0" animBg="1"/>
      <p:bldP spid="17435" grpId="0" animBg="1"/>
      <p:bldP spid="17436" grpId="0" animBg="1"/>
      <p:bldP spid="17437" grpId="0" animBg="1"/>
      <p:bldP spid="17438" grpId="0" animBg="1"/>
      <p:bldP spid="17439" grpId="0" animBg="1"/>
      <p:bldP spid="17447" grpId="0"/>
      <p:bldP spid="17447" grpId="1"/>
      <p:bldP spid="17448" grpId="0" animBg="1"/>
      <p:bldP spid="17448" grpId="1" animBg="1"/>
      <p:bldP spid="17449" grpId="0" animBg="1"/>
      <p:bldP spid="17449" grpId="1" animBg="1"/>
      <p:bldP spid="17451" grpId="0"/>
      <p:bldP spid="17451" grpId="1"/>
    </p:bldLst>
  </p:timing>
</p:sld>
</file>

<file path=ppt/theme/theme1.xml><?xml version="1.0" encoding="utf-8"?>
<a:theme xmlns:a="http://schemas.openxmlformats.org/drawingml/2006/main" name="Theme2">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8604</TotalTime>
  <Words>1335</Words>
  <Application>Microsoft Office PowerPoint</Application>
  <PresentationFormat>On-screen Show (4:3)</PresentationFormat>
  <Paragraphs>361</Paragraphs>
  <Slides>38</Slides>
  <Notes>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Theme2</vt:lpstr>
      <vt:lpstr>Equation</vt:lpstr>
      <vt:lpstr>PowerPoint Presentation</vt:lpstr>
      <vt:lpstr>PowerPoint Presentation</vt:lpstr>
      <vt:lpstr>PowerPoint Presentation</vt:lpstr>
      <vt:lpstr>Nội dung bài học</vt:lpstr>
      <vt:lpstr>PowerPoint Presentation</vt:lpstr>
      <vt:lpstr>I- VỊ TRÍ VÀ CẤU HÌNH ELECTRON NGUYÊN TỬ</vt:lpstr>
      <vt:lpstr>I- VỊ TRÍ VÀ CẤU HÌNH ELECTRON NGUYÊN TỬ</vt:lpstr>
      <vt:lpstr>II. Tính chất vật lí và ứng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một số vật dụng từ Cacbon</vt:lpstr>
      <vt:lpstr>Thực hành thí nghiệm: Khả năng hấp phụ chất màu của than hoạt tính.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 Điều chế: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COMPUTER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 thi thuy</dc:title>
  <dc:creator>thuysph07</dc:creator>
  <cp:lastModifiedBy>Admin</cp:lastModifiedBy>
  <cp:revision>509</cp:revision>
  <dcterms:created xsi:type="dcterms:W3CDTF">2007-10-14T15:29:28Z</dcterms:created>
  <dcterms:modified xsi:type="dcterms:W3CDTF">2022-11-09T21:52:23Z</dcterms:modified>
</cp:coreProperties>
</file>